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Default Extension="svg" ContentType="image/svg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authors.xml" ContentType="application/vnd.ms-powerpoint.authors+xml"/>
  <Override PartName="/customXml/item3.xml" ContentType="application/xml"/>
  <Override PartName="/customXml/itemProps31.xml" ContentType="application/vnd.openxmlformats-officedocument.customXmlProperties+xml"/>
  <Override PartName="/ppt/presProps.xml" ContentType="application/vnd.openxmlformats-officedocument.presentationml.pres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changesInfos/changesInfo1.xml" ContentType="application/vnd.ms-powerpoint.changesinfo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commentAuthors.xml" ContentType="application/vnd.openxmlformats-officedocument.presentationml.commentAuthor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tableStyles.xml" ContentType="application/vnd.openxmlformats-officedocument.presentationml.tableStyles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110.xml" ContentType="application/vnd.openxmlformats-officedocument.presentationml.notesSlide+xml"/>
  <Override PartName="/ppt/slides/slide611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611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notesSlides/notesSlide512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1013.xml" ContentType="application/vnd.openxmlformats-officedocument.presentationml.notesSlid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6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9" r:id="rId7"/>
    <p:sldId id="258" r:id="rId8"/>
    <p:sldId id="272" r:id="rId9"/>
    <p:sldId id="270" r:id="rId10"/>
    <p:sldId id="267" r:id="rId11"/>
    <p:sldId id="265" r:id="rId12"/>
    <p:sldId id="261" r:id="rId13"/>
    <p:sldId id="260" r:id="rId14"/>
    <p:sldId id="277" r:id="rId15"/>
    <p:sldId id="278" r:id="rId16"/>
    <p:sldId id="268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7" autoAdjust="0"/>
  </p:normalViewPr>
  <p:slideViewPr>
    <p:cSldViewPr snapToGrid="0">
      <p:cViewPr varScale="1">
        <p:scale>
          <a:sx n="117" d="100"/>
          <a:sy n="117" d="100"/>
        </p:scale>
        <p:origin x="216" y="108"/>
      </p:cViewPr>
      <p:guideLst/>
    </p:cSldViewPr>
  </p:slideViewPr>
  <p:outlineViewPr>
    <p:cViewPr>
      <p:scale>
        <a:sx n="33" d="100"/>
        <a:sy n="33" d="100"/>
      </p:scale>
      <p:origin x="0" y="-70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6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microsoft.com/office/2018/10/relationships/authors" Target="/ppt/authors.xml" Id="rId26" /><Relationship Type="http://schemas.openxmlformats.org/officeDocument/2006/relationships/customXml" Target="/customXml/item3.xml" Id="rId3" /><Relationship Type="http://schemas.openxmlformats.org/officeDocument/2006/relationships/presProps" Target="/ppt/pres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microsoft.com/office/2016/11/relationships/changesInfo" Target="/ppt/changesInfos/changesInfo1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commentAuthors" Target="/ppt/commentAuthor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openxmlformats.org/officeDocument/2006/relationships/tableStyles" Target="/ppt/tableStyles.xml" Id="rId24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heme" Target="/ppt/theme/theme12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viewProps" Target="/ppt/viewProps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">
      <pc:chgData name="Fake Test User" userId="SID-0" providerId="Test" clId="FakeClientId" dt="2024-05-21T02:12:51.157" v="62" actId="948"/>
      <pc:docMkLst>
        <pc:docMk/>
      </pc:docMkLst>
      <pc:sldChg chg="modSp mod">
        <pc:chgData name="Fake Test User" userId="SID-0" providerId="Test" clId="FakeClientId" dt="2024-05-21T02:07:27.001" v="1" actId="14100"/>
        <pc:sldMkLst>
          <pc:docMk/>
          <pc:sldMk cId="1639799154" sldId="258"/>
        </pc:sldMkLst>
        <pc:spChg chg="mod">
          <ac:chgData name="Fake Test User" userId="SID-0" providerId="Test" clId="FakeClientId" dt="2024-05-21T02:07:27.001" v="1" actId="14100"/>
          <ac:spMkLst>
            <pc:docMk/>
            <pc:sldMk cId="1639799154" sldId="258"/>
            <ac:spMk id="3" creationId="{95B371F2-DBA5-415A-82C8-651F587B857A}"/>
          </ac:spMkLst>
        </pc:spChg>
      </pc:sldChg>
      <pc:sldChg chg="modSp mod">
        <pc:chgData name="Fake Test User" userId="SID-0" providerId="Test" clId="FakeClientId" dt="2024-05-21T02:12:35.422" v="61" actId="20577"/>
        <pc:sldMkLst>
          <pc:docMk/>
          <pc:sldMk cId="4212917468" sldId="260"/>
        </pc:sldMkLst>
        <pc:graphicFrameChg chg="mod modGraphic">
          <ac:chgData name="Fake Test User" userId="SID-0" providerId="Test" clId="FakeClientId" dt="2024-05-21T02:12:35.422" v="61" actId="20577"/>
          <ac:graphicFrameMkLst>
            <pc:docMk/>
            <pc:sldMk cId="4212917468" sldId="260"/>
            <ac:graphicFrameMk id="10" creationId="{403CD5FD-27C3-4342-BE41-F411CB8D6931}"/>
          </ac:graphicFrameMkLst>
        </pc:graphicFrameChg>
      </pc:sldChg>
      <pc:sldChg chg="modSp mod">
        <pc:chgData name="Fake Test User" userId="SID-0" providerId="Test" clId="FakeClientId" dt="2024-05-21T02:12:04.500" v="48" actId="14734"/>
        <pc:sldMkLst>
          <pc:docMk/>
          <pc:sldMk cId="1527386939" sldId="261"/>
        </pc:sldMkLst>
        <pc:spChg chg="mod">
          <ac:chgData name="Fake Test User" userId="SID-0" providerId="Test" clId="FakeClientId" dt="2024-05-21T02:12:00.567" v="47" actId="948"/>
          <ac:spMkLst>
            <pc:docMk/>
            <pc:sldMk cId="1527386939" sldId="261"/>
            <ac:spMk id="3" creationId="{D36D237D-9043-CD52-0AD2-12AE7EAF9E3D}"/>
          </ac:spMkLst>
        </pc:spChg>
        <pc:graphicFrameChg chg="modGraphic">
          <ac:chgData name="Fake Test User" userId="SID-0" providerId="Test" clId="FakeClientId" dt="2024-05-21T02:12:04.500" v="48" actId="14734"/>
          <ac:graphicFrameMkLst>
            <pc:docMk/>
            <pc:sldMk cId="1527386939" sldId="261"/>
            <ac:graphicFrameMk id="6" creationId="{E510D105-0668-F121-5F89-8EA57C289484}"/>
          </ac:graphicFrameMkLst>
        </pc:graphicFrameChg>
      </pc:sldChg>
      <pc:sldChg chg="modSp mod">
        <pc:chgData name="Fake Test User" userId="SID-0" providerId="Test" clId="FakeClientId" dt="2024-05-21T02:11:49.549" v="46" actId="948"/>
        <pc:sldMkLst>
          <pc:docMk/>
          <pc:sldMk cId="2563119616" sldId="265"/>
        </pc:sldMkLst>
        <pc:spChg chg="mod">
          <ac:chgData name="Fake Test User" userId="SID-0" providerId="Test" clId="FakeClientId" dt="2024-05-21T02:11:49.549" v="46" actId="948"/>
          <ac:spMkLst>
            <pc:docMk/>
            <pc:sldMk cId="2563119616" sldId="265"/>
            <ac:spMk id="4" creationId="{950677C9-3E42-427F-93B8-526692906471}"/>
          </ac:spMkLst>
        </pc:spChg>
        <pc:spChg chg="mod">
          <ac:chgData name="Fake Test User" userId="SID-0" providerId="Test" clId="FakeClientId" dt="2024-05-21T02:11:49.549" v="46" actId="948"/>
          <ac:spMkLst>
            <pc:docMk/>
            <pc:sldMk cId="2563119616" sldId="265"/>
            <ac:spMk id="5" creationId="{BDB9D020-1E25-453D-83DF-1420ACD3968D}"/>
          </ac:spMkLst>
        </pc:spChg>
      </pc:sldChg>
      <pc:sldChg chg="modSp mod">
        <pc:chgData name="Fake Test User" userId="SID-0" providerId="Test" clId="FakeClientId" dt="2024-05-21T02:11:40.299" v="45" actId="948"/>
        <pc:sldMkLst>
          <pc:docMk/>
          <pc:sldMk cId="445070695" sldId="267"/>
        </pc:sldMkLst>
        <pc:spChg chg="mod">
          <ac:chgData name="Fake Test User" userId="SID-0" providerId="Test" clId="FakeClientId" dt="2024-05-21T02:11:40.299" v="45" actId="948"/>
          <ac:spMkLst>
            <pc:docMk/>
            <pc:sldMk cId="445070695" sldId="267"/>
            <ac:spMk id="3" creationId="{7B943E7C-A74D-4CB3-844B-51917C88C95F}"/>
          </ac:spMkLst>
        </pc:spChg>
      </pc:sldChg>
      <pc:sldChg chg="modSp mod">
        <pc:chgData name="Fake Test User" userId="SID-0" providerId="Test" clId="FakeClientId" dt="2024-05-21T02:11:14.361" v="43"/>
        <pc:sldMkLst>
          <pc:docMk/>
          <pc:sldMk cId="932498405" sldId="270"/>
        </pc:sldMkLst>
        <pc:spChg chg="mod">
          <ac:chgData name="Fake Test User" userId="SID-0" providerId="Test" clId="FakeClientId" dt="2024-05-21T02:07:58.564" v="2" actId="948"/>
          <ac:spMkLst>
            <pc:docMk/>
            <pc:sldMk cId="932498405" sldId="270"/>
            <ac:spMk id="5" creationId="{4AB8A093-0C1B-E9F3-A21C-3AEF6EDFF49A}"/>
          </ac:spMkLst>
        </pc:spChg>
        <pc:graphicFrameChg chg="mod">
          <ac:chgData name="Fake Test User" userId="SID-0" providerId="Test" clId="FakeClientId" dt="2024-05-21T02:11:14.361" v="43"/>
          <ac:graphicFrameMkLst>
            <pc:docMk/>
            <pc:sldMk cId="932498405" sldId="270"/>
            <ac:graphicFrameMk id="11" creationId="{CEC93498-BE1A-0484-72BD-9B8E05C17B4B}"/>
          </ac:graphicFrameMkLst>
        </pc:graphicFrameChg>
      </pc:sldChg>
      <pc:sldChg chg="modSp mod">
        <pc:chgData name="Fake Test User" userId="SID-0" providerId="Test" clId="FakeClientId" dt="2024-05-21T02:12:51.157" v="62" actId="948"/>
        <pc:sldMkLst>
          <pc:docMk/>
          <pc:sldMk cId="3873629219" sldId="278"/>
        </pc:sldMkLst>
        <pc:spChg chg="mod">
          <ac:chgData name="Fake Test User" userId="SID-0" providerId="Test" clId="FakeClientId" dt="2024-05-21T02:12:51.157" v="62" actId="948"/>
          <ac:spMkLst>
            <pc:docMk/>
            <pc:sldMk cId="3873629219" sldId="278"/>
            <ac:spMk id="2" creationId="{925A166D-6E46-9700-1D17-8B9F1A548BCA}"/>
          </ac:spMkLst>
        </pc:spChg>
        <pc:spChg chg="mod">
          <ac:chgData name="Fake Test User" userId="SID-0" providerId="Test" clId="FakeClientId" dt="2024-05-21T02:12:51.157" v="62" actId="948"/>
          <ac:spMkLst>
            <pc:docMk/>
            <pc:sldMk cId="3873629219" sldId="278"/>
            <ac:spMk id="5" creationId="{4B9003EA-0C56-C608-AE27-C56BB8D34743}"/>
          </ac:spMkLst>
        </pc:spChg>
      </pc:sldChg>
    </pc:docChg>
  </pc:docChgLst>
</pc:chgInfo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A66480AC-C0DE-4E5E-9ECD-9AE37E3FCB79}" type="doc">
      <dgm:prSet loTypeId="urn:microsoft.com/office/officeart/2016/7/layout/BasicTimeline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A8C03FBB-4A75-4460-AEA6-DEAEB9C61496}">
      <dgm:prSet phldrT="[Text]" phldr="0"/>
      <dgm:spPr/>
      <dgm:t>
        <a:bodyPr rtlCol="0"/>
        <a:lstStyle>
          <a:defPPr>
            <a:defRPr lang="zh-CN"/>
          </a:defPPr>
        </a:lstStyle>
        <a:p>
          <a:pPr rtl="0">
            <a:defRPr lang="zh-CN" b="1"/>
          </a:pPr>
          <a:r>
            <a:rPr lang="zh-CN" b="1">
              <a:solidFill>
                <a:schemeClr val="bg1"/>
              </a:solidFill>
              <a:latin typeface="+mn-lt"/>
              <a:ea typeface="+mn-ea"/>
            </a:rPr>
            <a:t>第 1 季度</a:t>
          </a:r>
        </a:p>
      </dgm:t>
    </dgm:pt>
    <dgm:pt modelId="{4E972F7F-4B1B-47AA-A25B-1FFC561F1C76}" type="parTrans" cxnId="{D3D81948-D963-4D1E-AE16-9705EAF510FC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67361508-930A-4A23-8CFC-BB56DA645C3C}" type="sibTrans" cxnId="{D3D81948-D963-4D1E-AE16-9705EAF510FC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5E71F362-34DF-4EEC-92A3-0EFE450E05E4}">
      <dgm:prSet phldrT="[Text]" phldr="0" custT="1"/>
      <dgm:spPr/>
      <dgm:t>
        <a:bodyPr rtlCol="0"/>
        <a:lstStyle>
          <a:defPPr>
            <a:defRPr lang="zh-CN"/>
          </a:defPPr>
        </a:lstStyle>
        <a:p>
          <a:pPr algn="ctr" rtl="0"/>
          <a:r>
            <a:rPr lang="zh-CN" sz="1800" dirty="0">
              <a:latin typeface="+mn-lt"/>
              <a:ea typeface="+mn-ea"/>
            </a:rPr>
            <a:t>市场调研</a:t>
          </a:r>
        </a:p>
      </dgm:t>
    </dgm:pt>
    <dgm:pt modelId="{8E5EE4D1-908E-455C-B8B3-281AD42DEC9A}" type="parTrans" cxnId="{B99CA6C9-28D1-4DDB-B8EC-AED73AD115CA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B208B24A-E9FD-40A9-B764-FB7C2B7ED8B9}" type="sibTrans" cxnId="{B99CA6C9-28D1-4DDB-B8EC-AED73AD115CA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91969DED-4CB8-4A14-A50B-3F7B848E46B5}">
      <dgm:prSet phldrT="[Text]" phldr="0"/>
      <dgm:spPr/>
      <dgm:t>
        <a:bodyPr rtlCol="0"/>
        <a:lstStyle>
          <a:defPPr>
            <a:defRPr lang="zh-CN"/>
          </a:defPPr>
        </a:lstStyle>
        <a:p>
          <a:pPr rtl="0">
            <a:defRPr lang="zh-CN" b="1"/>
          </a:pPr>
          <a:r>
            <a:rPr lang="zh-CN" b="1">
              <a:solidFill>
                <a:schemeClr val="bg1"/>
              </a:solidFill>
              <a:latin typeface="+mn-lt"/>
              <a:ea typeface="+mn-ea"/>
            </a:rPr>
            <a:t>第 2 季度</a:t>
          </a:r>
        </a:p>
      </dgm:t>
    </dgm:pt>
    <dgm:pt modelId="{441CD73D-85E1-42A6-BCF8-362A3247E2F3}" type="parTrans" cxnId="{537F2ED0-8BD0-4AD5-B60D-89B660EDA1AC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81CA8AA2-C0C3-4381-BA8B-413EDD578B83}" type="sibTrans" cxnId="{537F2ED0-8BD0-4AD5-B60D-89B660EDA1AC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8A04F340-E8E1-4146-9905-E7ADCAEAABD7}">
      <dgm:prSet phldrT="[Text]" phldr="0" custT="1"/>
      <dgm:spPr/>
      <dgm:t>
        <a:bodyPr rtlCol="0"/>
        <a:lstStyle>
          <a:defPPr>
            <a:defRPr lang="zh-CN"/>
          </a:defPPr>
        </a:lstStyle>
        <a:p>
          <a:pPr algn="ctr" rtl="0"/>
          <a:r>
            <a:rPr lang="zh-CN" sz="1800" dirty="0">
              <a:latin typeface="+mn-lt"/>
              <a:ea typeface="+mn-ea"/>
            </a:rPr>
            <a:t>产品开发</a:t>
          </a:r>
        </a:p>
      </dgm:t>
    </dgm:pt>
    <dgm:pt modelId="{4EBD5EC2-45ED-4ED6-8376-97D155A911AE}" type="parTrans" cxnId="{E636BFFB-0404-4D4B-B3F0-C64FDFD9DDEF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F9CD2A04-6A34-4104-A971-391788B88F55}" type="sibTrans" cxnId="{E636BFFB-0404-4D4B-B3F0-C64FDFD9DDEF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3CC73758-10C1-47F8-AFA7-1A986D4DDD60}">
      <dgm:prSet phldrT="[Text]" phldr="0"/>
      <dgm:spPr/>
      <dgm:t>
        <a:bodyPr rtlCol="0"/>
        <a:lstStyle>
          <a:defPPr>
            <a:defRPr lang="zh-CN"/>
          </a:defPPr>
        </a:lstStyle>
        <a:p>
          <a:pPr rtl="0">
            <a:defRPr lang="zh-CN" b="1"/>
          </a:pPr>
          <a:r>
            <a:rPr lang="zh-CN" b="1">
              <a:solidFill>
                <a:schemeClr val="bg1"/>
              </a:solidFill>
              <a:latin typeface="+mn-lt"/>
              <a:ea typeface="+mn-ea"/>
            </a:rPr>
            <a:t>第 3 季度</a:t>
          </a:r>
        </a:p>
      </dgm:t>
    </dgm:pt>
    <dgm:pt modelId="{FF6AE4B6-4A2F-49EE-9316-9AF55E77838B}" type="parTrans" cxnId="{4A69F85D-5C15-48FD-893A-B3050E1BADEB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D8170BBA-6035-4773-8431-FEDD687647FF}" type="sibTrans" cxnId="{4A69F85D-5C15-48FD-893A-B3050E1BADEB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FD9CA14A-483C-4869-B0C1-7C5FB7EEDBCC}">
      <dgm:prSet phldrT="[Text]" phldr="0" custT="1"/>
      <dgm:spPr/>
      <dgm:t>
        <a:bodyPr rtlCol="0"/>
        <a:lstStyle>
          <a:defPPr>
            <a:defRPr lang="zh-CN"/>
          </a:defPPr>
        </a:lstStyle>
        <a:p>
          <a:pPr algn="ctr" rtl="0"/>
          <a:r>
            <a:rPr lang="zh-CN" sz="1800" dirty="0">
              <a:latin typeface="+mn-lt"/>
              <a:ea typeface="+mn-ea"/>
            </a:rPr>
            <a:t>用户测试</a:t>
          </a:r>
        </a:p>
      </dgm:t>
    </dgm:pt>
    <dgm:pt modelId="{8182A92F-45BA-4CD1-8E43-0B0810A50FEB}" type="parTrans" cxnId="{5EDA943F-300F-408A-A52E-3D5140FD5C22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914BB93C-EA8A-4B5B-8F06-30DA7C7F4B7B}" type="sibTrans" cxnId="{5EDA943F-300F-408A-A52E-3D5140FD5C22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D2FE027B-4161-41E1-B4D4-02AECB2E3FA0}">
      <dgm:prSet phldrT="[Text]" phldr="0"/>
      <dgm:spPr/>
      <dgm:t>
        <a:bodyPr rtlCol="0"/>
        <a:lstStyle>
          <a:defPPr>
            <a:defRPr lang="zh-CN"/>
          </a:defPPr>
        </a:lstStyle>
        <a:p>
          <a:pPr rtl="0">
            <a:defRPr lang="zh-CN" b="1"/>
          </a:pPr>
          <a:r>
            <a:rPr lang="zh-CN">
              <a:solidFill>
                <a:schemeClr val="bg1"/>
              </a:solidFill>
            </a:rPr>
            <a:t>第 4 季度</a:t>
          </a:r>
        </a:p>
      </dgm:t>
    </dgm:pt>
    <dgm:pt modelId="{88680CFE-3CE0-4842-B3D3-716D3B671238}" type="parTrans" cxnId="{4F4F82A2-02F1-492B-96C1-46C070BEFCE3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4D59E06B-629C-40B5-96D3-423B7A56C945}" type="sibTrans" cxnId="{4F4F82A2-02F1-492B-96C1-46C070BEFCE3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2BE415B7-7185-4956-8487-237B40BC0EE5}">
      <dgm:prSet phldrT="[Text]" phldr="0" custT="1"/>
      <dgm:spPr/>
      <dgm:t>
        <a:bodyPr rtlCol="0"/>
        <a:lstStyle>
          <a:defPPr>
            <a:defRPr lang="zh-CN"/>
          </a:defPPr>
        </a:lstStyle>
        <a:p>
          <a:pPr algn="ctr" rtl="0"/>
          <a:r>
            <a:rPr lang="zh-CN" sz="1800" dirty="0"/>
            <a:t>产品发布</a:t>
          </a:r>
        </a:p>
      </dgm:t>
    </dgm:pt>
    <dgm:pt modelId="{A38E847E-0D1D-4F40-9A71-4D5999ADE08B}" type="parTrans" cxnId="{CB32A309-9CA9-4554-941D-519A91A9E733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F0D1C61C-E3F2-49BA-A2D8-C04A81308E5D}" type="sibTrans" cxnId="{CB32A309-9CA9-4554-941D-519A91A9E733}">
      <dgm:prSet/>
      <dgm:spPr/>
      <dgm:t>
        <a:bodyPr rtlCol="0"/>
        <a:lstStyle>
          <a:defPPr>
            <a:defRPr lang="zh-CN"/>
          </a:defPPr>
        </a:lstStyle>
        <a:p>
          <a:pPr rtl="0"/>
          <a:endParaRPr lang="zh-CN"/>
        </a:p>
      </dgm:t>
    </dgm:pt>
    <dgm:pt modelId="{9FFA803F-EA25-49D8-A073-96E9747E345F}" type="pres">
      <dgm:prSet presAssocID="{A66480AC-C0DE-4E5E-9ECD-9AE37E3FCB79}" presName="root" presStyleCnt="0">
        <dgm:presLayoutVars>
          <dgm:chMax/>
          <dgm:chPref/>
          <dgm:animLvl val="lvl"/>
        </dgm:presLayoutVars>
      </dgm:prSet>
      <dgm:spPr/>
    </dgm:pt>
    <dgm:pt modelId="{EE0E6265-BE99-48D1-8879-DB5A75D6D78E}" type="pres">
      <dgm:prSet presAssocID="{A66480AC-C0DE-4E5E-9ECD-9AE37E3FCB79}" presName="divider" presStyleLbl="fgAccFollowNode1" presStyleIdx="0" presStyleCnt="1"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DA8F949-88B8-486D-9E41-ABA1463A8926}" type="pres">
      <dgm:prSet presAssocID="{A66480AC-C0DE-4E5E-9ECD-9AE37E3FCB79}" presName="nodes" presStyleCnt="0">
        <dgm:presLayoutVars>
          <dgm:chMax/>
          <dgm:chPref/>
          <dgm:animLvl val="lvl"/>
        </dgm:presLayoutVars>
      </dgm:prSet>
      <dgm:spPr/>
    </dgm:pt>
    <dgm:pt modelId="{A41AEE8D-8763-4311-BB07-B499A93D76EA}" type="pres">
      <dgm:prSet presAssocID="{A8C03FBB-4A75-4460-AEA6-DEAEB9C61496}" presName="composite" presStyleCnt="0"/>
      <dgm:spPr/>
    </dgm:pt>
    <dgm:pt modelId="{FE5C7F33-9326-49FB-89A3-8A20163AD994}" type="pres">
      <dgm:prSet presAssocID="{A8C03FBB-4A75-4460-AEA6-DEAEB9C61496}" presName="L1TextContainer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51067AB-548D-47E7-B9DD-C7A4C9600F8C}" type="pres">
      <dgm:prSet presAssocID="{A8C03FBB-4A75-4460-AEA6-DEAEB9C61496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BA29120C-7C6B-4F62-9079-4AD528BC0744}" type="pres">
      <dgm:prSet presAssocID="{A8C03FBB-4A75-4460-AEA6-DEAEB9C61496}" presName="L2TextContainer" presStyleLbl="bgAcc1" presStyleIdx="0" presStyleCnt="4"/>
      <dgm:spPr/>
    </dgm:pt>
    <dgm:pt modelId="{617B6CDA-9351-44EF-9011-41758FE93851}" type="pres">
      <dgm:prSet presAssocID="{A8C03FBB-4A75-4460-AEA6-DEAEB9C61496}" presName="FlexibleEmptyPlaceHolder" presStyleCnt="0"/>
      <dgm:spPr/>
    </dgm:pt>
    <dgm:pt modelId="{A95DB80B-444A-4D69-B205-3A801BB8524A}" type="pres">
      <dgm:prSet presAssocID="{A8C03FBB-4A75-4460-AEA6-DEAEB9C61496}" presName="ConnectLine" presStyleLbl="sibTrans1D1" presStyleIdx="0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A19A0AA-8B0B-4AA8-A80D-08CFFDD3F112}" type="pres">
      <dgm:prSet presAssocID="{A8C03FBB-4A75-4460-AEA6-DEAEB9C61496}" presName="ConnectorPoint" presStyleLbl="alignNode1" presStyleIdx="0" presStyleCnt="4"/>
      <dgm:spPr/>
    </dgm:pt>
    <dgm:pt modelId="{C298CC98-EF08-4D23-94A2-F58DEE6D7DE4}" type="pres">
      <dgm:prSet presAssocID="{A8C03FBB-4A75-4460-AEA6-DEAEB9C61496}" presName="EmptyPlaceHolder" presStyleCnt="0"/>
      <dgm:spPr/>
    </dgm:pt>
    <dgm:pt modelId="{F3D981F8-7433-4E93-99E6-2B447306B973}" type="pres">
      <dgm:prSet presAssocID="{67361508-930A-4A23-8CFC-BB56DA645C3C}" presName="spaceBetweenRectangles" presStyleCnt="0"/>
      <dgm:spPr/>
    </dgm:pt>
    <dgm:pt modelId="{7D29DFA7-018B-45C9-AC1C-5CFC82FEE150}" type="pres">
      <dgm:prSet presAssocID="{91969DED-4CB8-4A14-A50B-3F7B848E46B5}" presName="composite" presStyleCnt="0"/>
      <dgm:spPr/>
    </dgm:pt>
    <dgm:pt modelId="{60D0713D-AF69-4AF8-B071-F65622790886}" type="pres">
      <dgm:prSet presAssocID="{91969DED-4CB8-4A14-A50B-3F7B848E46B5}" presName="L1TextContainer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5DAA1547-FEA7-4F69-96D3-0E3A07601B1E}" type="pres">
      <dgm:prSet presAssocID="{91969DED-4CB8-4A14-A50B-3F7B848E46B5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DADAA0C9-3E42-4088-8622-30E9F6EA139A}" type="pres">
      <dgm:prSet presAssocID="{91969DED-4CB8-4A14-A50B-3F7B848E46B5}" presName="L2TextContainer" presStyleLbl="bgAcc1" presStyleIdx="1" presStyleCnt="4"/>
      <dgm:spPr/>
    </dgm:pt>
    <dgm:pt modelId="{D2E61EE0-F306-43AF-AFF9-74A14B9CF379}" type="pres">
      <dgm:prSet presAssocID="{91969DED-4CB8-4A14-A50B-3F7B848E46B5}" presName="FlexibleEmptyPlaceHolder" presStyleCnt="0"/>
      <dgm:spPr/>
    </dgm:pt>
    <dgm:pt modelId="{DBD74D6B-057A-432C-9067-BF618C19EB2A}" type="pres">
      <dgm:prSet presAssocID="{91969DED-4CB8-4A14-A50B-3F7B848E46B5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979253-FD39-4920-BFCA-78C564B167EA}" type="pres">
      <dgm:prSet presAssocID="{91969DED-4CB8-4A14-A50B-3F7B848E46B5}" presName="ConnectorPoint" presStyleLbl="alignNode1" presStyleIdx="1" presStyleCnt="4"/>
      <dgm:spPr/>
    </dgm:pt>
    <dgm:pt modelId="{C9B4B298-E04C-4317-856D-E345FE5EC64B}" type="pres">
      <dgm:prSet presAssocID="{91969DED-4CB8-4A14-A50B-3F7B848E46B5}" presName="EmptyPlaceHolder" presStyleCnt="0"/>
      <dgm:spPr/>
    </dgm:pt>
    <dgm:pt modelId="{9B636147-AF19-40E0-BE7D-3BE8148CC024}" type="pres">
      <dgm:prSet presAssocID="{81CA8AA2-C0C3-4381-BA8B-413EDD578B83}" presName="spaceBetweenRectangles" presStyleCnt="0"/>
      <dgm:spPr/>
    </dgm:pt>
    <dgm:pt modelId="{76CB18D4-86E2-467C-A2CF-3ED9EFE66BEA}" type="pres">
      <dgm:prSet presAssocID="{3CC73758-10C1-47F8-AFA7-1A986D4DDD60}" presName="composite" presStyleCnt="0"/>
      <dgm:spPr/>
    </dgm:pt>
    <dgm:pt modelId="{E712D073-0B15-4887-9DCE-A27BCACBC178}" type="pres">
      <dgm:prSet presAssocID="{3CC73758-10C1-47F8-AFA7-1A986D4DDD60}" presName="L1TextContainer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4C57E835-21E8-44E9-8CE3-1E2D478ECB2B}" type="pres">
      <dgm:prSet presAssocID="{3CC73758-10C1-47F8-AFA7-1A986D4DDD60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E0D48281-565D-47A3-9B6C-576231178549}" type="pres">
      <dgm:prSet presAssocID="{3CC73758-10C1-47F8-AFA7-1A986D4DDD60}" presName="L2TextContainer" presStyleLbl="bgAcc1" presStyleIdx="2" presStyleCnt="4" custScaleY="98268" custLinFactNeighborX="-528" custLinFactNeighborY="263"/>
      <dgm:spPr/>
    </dgm:pt>
    <dgm:pt modelId="{E0365E95-CAD6-4660-956D-E490447A5CB4}" type="pres">
      <dgm:prSet presAssocID="{3CC73758-10C1-47F8-AFA7-1A986D4DDD60}" presName="FlexibleEmptyPlaceHolder" presStyleCnt="0"/>
      <dgm:spPr/>
    </dgm:pt>
    <dgm:pt modelId="{DCAE8A46-752C-4E82-84CE-E790E1F2918E}" type="pres">
      <dgm:prSet presAssocID="{3CC73758-10C1-47F8-AFA7-1A986D4DDD60}" presName="ConnectLine" presStyleLbl="sibTrans1D1" presStyleIdx="2" presStyleCnt="4" custLinFactNeighborX="-25400" custLinFactNeighborY="-88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6459BF8-D2C3-4018-9C28-98667DC203F4}" type="pres">
      <dgm:prSet presAssocID="{3CC73758-10C1-47F8-AFA7-1A986D4DDD60}" presName="ConnectorPoint" presStyleLbl="alignNode1" presStyleIdx="2" presStyleCnt="4" custLinFactNeighborX="-14978" custLinFactNeighborY="5610"/>
      <dgm:spPr/>
    </dgm:pt>
    <dgm:pt modelId="{EAB0CCC2-BFF9-432D-BA8E-7ECAF2D92AF2}" type="pres">
      <dgm:prSet presAssocID="{3CC73758-10C1-47F8-AFA7-1A986D4DDD60}" presName="EmptyPlaceHolder" presStyleCnt="0"/>
      <dgm:spPr/>
    </dgm:pt>
    <dgm:pt modelId="{07073103-04B7-4C74-9AC8-048764100B10}" type="pres">
      <dgm:prSet presAssocID="{D8170BBA-6035-4773-8431-FEDD687647FF}" presName="spaceBetweenRectangles" presStyleCnt="0"/>
      <dgm:spPr/>
    </dgm:pt>
    <dgm:pt modelId="{C68762A5-E9DF-484F-B385-6C7E07325E98}" type="pres">
      <dgm:prSet presAssocID="{D2FE027B-4161-41E1-B4D4-02AECB2E3FA0}" presName="composite" presStyleCnt="0"/>
      <dgm:spPr/>
    </dgm:pt>
    <dgm:pt modelId="{F782935D-BBBD-4420-826A-F71C517659B6}" type="pres">
      <dgm:prSet presAssocID="{D2FE027B-4161-41E1-B4D4-02AECB2E3FA0}" presName="L1TextContainer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3C71E446-482E-4CAC-8D42-2D4AC020412B}" type="pres">
      <dgm:prSet presAssocID="{D2FE027B-4161-41E1-B4D4-02AECB2E3FA0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6C3A59BD-6D45-4573-B098-8CB5207F194D}" type="pres">
      <dgm:prSet presAssocID="{D2FE027B-4161-41E1-B4D4-02AECB2E3FA0}" presName="L2TextContainer" presStyleLbl="bgAcc1" presStyleIdx="3" presStyleCnt="4"/>
      <dgm:spPr/>
    </dgm:pt>
    <dgm:pt modelId="{8EB042C8-D666-4667-A1E4-E0C87151B72F}" type="pres">
      <dgm:prSet presAssocID="{D2FE027B-4161-41E1-B4D4-02AECB2E3FA0}" presName="FlexibleEmptyPlaceHolder" presStyleCnt="0"/>
      <dgm:spPr/>
    </dgm:pt>
    <dgm:pt modelId="{086FB9B1-82B2-4197-8B33-6E7FF94F8D2E}" type="pres">
      <dgm:prSet presAssocID="{D2FE027B-4161-41E1-B4D4-02AECB2E3FA0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F359E8B-7C7E-4FD9-B106-36CCBFC731D5}" type="pres">
      <dgm:prSet presAssocID="{D2FE027B-4161-41E1-B4D4-02AECB2E3FA0}" presName="ConnectorPoint" presStyleLbl="alignNode1" presStyleIdx="3" presStyleCnt="4"/>
      <dgm:spPr/>
    </dgm:pt>
    <dgm:pt modelId="{34434334-A935-4057-946F-93B826088F38}" type="pres">
      <dgm:prSet presAssocID="{D2FE027B-4161-41E1-B4D4-02AECB2E3FA0}" presName="EmptyPlaceHolder" presStyleCnt="0"/>
      <dgm:spPr/>
    </dgm:pt>
  </dgm:ptLst>
  <dgm:cxnLst>
    <dgm:cxn modelId="{CB32A309-9CA9-4554-941D-519A91A9E733}" srcId="{D2FE027B-4161-41E1-B4D4-02AECB2E3FA0}" destId="{2BE415B7-7185-4956-8487-237B40BC0EE5}" srcOrd="0" destOrd="0" parTransId="{A38E847E-0D1D-4F40-9A71-4D5999ADE08B}" sibTransId="{F0D1C61C-E3F2-49BA-A2D8-C04A81308E5D}"/>
    <dgm:cxn modelId="{64516513-C9B3-4B52-A434-6178ACAB3599}" type="presOf" srcId="{91969DED-4CB8-4A14-A50B-3F7B848E46B5}" destId="{60D0713D-AF69-4AF8-B071-F65622790886}" srcOrd="0" destOrd="0" presId="urn:microsoft.com/office/officeart/2016/7/layout/BasicTimeline"/>
    <dgm:cxn modelId="{3760A536-08D8-4D45-9A8D-A21E58E17F8A}" type="presOf" srcId="{D2FE027B-4161-41E1-B4D4-02AECB2E3FA0}" destId="{F782935D-BBBD-4420-826A-F71C517659B6}" srcOrd="0" destOrd="0" presId="urn:microsoft.com/office/officeart/2016/7/layout/BasicTimeline"/>
    <dgm:cxn modelId="{5EDA943F-300F-408A-A52E-3D5140FD5C22}" srcId="{3CC73758-10C1-47F8-AFA7-1A986D4DDD60}" destId="{FD9CA14A-483C-4869-B0C1-7C5FB7EEDBCC}" srcOrd="0" destOrd="0" parTransId="{8182A92F-45BA-4CD1-8E43-0B0810A50FEB}" sibTransId="{914BB93C-EA8A-4B5B-8F06-30DA7C7F4B7B}"/>
    <dgm:cxn modelId="{4A69F85D-5C15-48FD-893A-B3050E1BADEB}" srcId="{A66480AC-C0DE-4E5E-9ECD-9AE37E3FCB79}" destId="{3CC73758-10C1-47F8-AFA7-1A986D4DDD60}" srcOrd="2" destOrd="0" parTransId="{FF6AE4B6-4A2F-49EE-9316-9AF55E77838B}" sibTransId="{D8170BBA-6035-4773-8431-FEDD687647FF}"/>
    <dgm:cxn modelId="{D3D81948-D963-4D1E-AE16-9705EAF510FC}" srcId="{A66480AC-C0DE-4E5E-9ECD-9AE37E3FCB79}" destId="{A8C03FBB-4A75-4460-AEA6-DEAEB9C61496}" srcOrd="0" destOrd="0" parTransId="{4E972F7F-4B1B-47AA-A25B-1FFC561F1C76}" sibTransId="{67361508-930A-4A23-8CFC-BB56DA645C3C}"/>
    <dgm:cxn modelId="{41643976-DEF5-44B7-B9E7-888F3AEFC45F}" type="presOf" srcId="{3CC73758-10C1-47F8-AFA7-1A986D4DDD60}" destId="{E712D073-0B15-4887-9DCE-A27BCACBC178}" srcOrd="0" destOrd="0" presId="urn:microsoft.com/office/officeart/2016/7/layout/BasicTimeline"/>
    <dgm:cxn modelId="{2D36C892-88AC-490F-8E33-2C73C0E22FF5}" type="presOf" srcId="{2BE415B7-7185-4956-8487-237B40BC0EE5}" destId="{6C3A59BD-6D45-4573-B098-8CB5207F194D}" srcOrd="0" destOrd="0" presId="urn:microsoft.com/office/officeart/2016/7/layout/BasicTimeline"/>
    <dgm:cxn modelId="{E5C7B693-D4EE-4A4E-97D1-4621CA0D3E91}" type="presOf" srcId="{A8C03FBB-4A75-4460-AEA6-DEAEB9C61496}" destId="{FE5C7F33-9326-49FB-89A3-8A20163AD994}" srcOrd="0" destOrd="0" presId="urn:microsoft.com/office/officeart/2016/7/layout/BasicTimeline"/>
    <dgm:cxn modelId="{4F4F82A2-02F1-492B-96C1-46C070BEFCE3}" srcId="{A66480AC-C0DE-4E5E-9ECD-9AE37E3FCB79}" destId="{D2FE027B-4161-41E1-B4D4-02AECB2E3FA0}" srcOrd="3" destOrd="0" parTransId="{88680CFE-3CE0-4842-B3D3-716D3B671238}" sibTransId="{4D59E06B-629C-40B5-96D3-423B7A56C945}"/>
    <dgm:cxn modelId="{4CE397A6-DB48-4AAE-BCFB-3D992789379D}" type="presOf" srcId="{5E71F362-34DF-4EEC-92A3-0EFE450E05E4}" destId="{BA29120C-7C6B-4F62-9079-4AD528BC0744}" srcOrd="0" destOrd="0" presId="urn:microsoft.com/office/officeart/2016/7/layout/BasicTimeline"/>
    <dgm:cxn modelId="{B99CA6C9-28D1-4DDB-B8EC-AED73AD115CA}" srcId="{A8C03FBB-4A75-4460-AEA6-DEAEB9C61496}" destId="{5E71F362-34DF-4EEC-92A3-0EFE450E05E4}" srcOrd="0" destOrd="0" parTransId="{8E5EE4D1-908E-455C-B8B3-281AD42DEC9A}" sibTransId="{B208B24A-E9FD-40A9-B764-FB7C2B7ED8B9}"/>
    <dgm:cxn modelId="{537F2ED0-8BD0-4AD5-B60D-89B660EDA1AC}" srcId="{A66480AC-C0DE-4E5E-9ECD-9AE37E3FCB79}" destId="{91969DED-4CB8-4A14-A50B-3F7B848E46B5}" srcOrd="1" destOrd="0" parTransId="{441CD73D-85E1-42A6-BCF8-362A3247E2F3}" sibTransId="{81CA8AA2-C0C3-4381-BA8B-413EDD578B83}"/>
    <dgm:cxn modelId="{403E30EA-CA23-4A5A-9D22-DF82F93CFF08}" type="presOf" srcId="{A66480AC-C0DE-4E5E-9ECD-9AE37E3FCB79}" destId="{9FFA803F-EA25-49D8-A073-96E9747E345F}" srcOrd="0" destOrd="0" presId="urn:microsoft.com/office/officeart/2016/7/layout/BasicTimeline"/>
    <dgm:cxn modelId="{252B4FF4-6466-43C7-8436-08B55881B5BC}" type="presOf" srcId="{FD9CA14A-483C-4869-B0C1-7C5FB7EEDBCC}" destId="{E0D48281-565D-47A3-9B6C-576231178549}" srcOrd="0" destOrd="0" presId="urn:microsoft.com/office/officeart/2016/7/layout/BasicTimeline"/>
    <dgm:cxn modelId="{9488AFF6-9066-454E-B3C3-57C8BC68F549}" type="presOf" srcId="{8A04F340-E8E1-4146-9905-E7ADCAEAABD7}" destId="{DADAA0C9-3E42-4088-8622-30E9F6EA139A}" srcOrd="0" destOrd="0" presId="urn:microsoft.com/office/officeart/2016/7/layout/BasicTimeline"/>
    <dgm:cxn modelId="{E636BFFB-0404-4D4B-B3F0-C64FDFD9DDEF}" srcId="{91969DED-4CB8-4A14-A50B-3F7B848E46B5}" destId="{8A04F340-E8E1-4146-9905-E7ADCAEAABD7}" srcOrd="0" destOrd="0" parTransId="{4EBD5EC2-45ED-4ED6-8376-97D155A911AE}" sibTransId="{F9CD2A04-6A34-4104-A971-391788B88F55}"/>
    <dgm:cxn modelId="{9C5E351C-4F83-42C9-8766-363923817116}" type="presParOf" srcId="{9FFA803F-EA25-49D8-A073-96E9747E345F}" destId="{EE0E6265-BE99-48D1-8879-DB5A75D6D78E}" srcOrd="0" destOrd="0" presId="urn:microsoft.com/office/officeart/2016/7/layout/BasicTimeline"/>
    <dgm:cxn modelId="{F4A239D2-791C-4FA7-8885-B0E1A7FEAC48}" type="presParOf" srcId="{9FFA803F-EA25-49D8-A073-96E9747E345F}" destId="{BDA8F949-88B8-486D-9E41-ABA1463A8926}" srcOrd="1" destOrd="0" presId="urn:microsoft.com/office/officeart/2016/7/layout/BasicTimeline"/>
    <dgm:cxn modelId="{14D4DBE1-C56F-48BE-A66B-2B0E85E7B755}" type="presParOf" srcId="{BDA8F949-88B8-486D-9E41-ABA1463A8926}" destId="{A41AEE8D-8763-4311-BB07-B499A93D76EA}" srcOrd="0" destOrd="0" presId="urn:microsoft.com/office/officeart/2016/7/layout/BasicTimeline"/>
    <dgm:cxn modelId="{2868F0B4-2D8C-4E60-A800-D7753FFE1445}" type="presParOf" srcId="{A41AEE8D-8763-4311-BB07-B499A93D76EA}" destId="{FE5C7F33-9326-49FB-89A3-8A20163AD994}" srcOrd="0" destOrd="0" presId="urn:microsoft.com/office/officeart/2016/7/layout/BasicTimeline"/>
    <dgm:cxn modelId="{6F72394A-7E16-45AE-B5C9-6D1224450F0E}" type="presParOf" srcId="{A41AEE8D-8763-4311-BB07-B499A93D76EA}" destId="{C51067AB-548D-47E7-B9DD-C7A4C9600F8C}" srcOrd="1" destOrd="0" presId="urn:microsoft.com/office/officeart/2016/7/layout/BasicTimeline"/>
    <dgm:cxn modelId="{2BF023E2-BD82-4543-9797-FF9FAF55B2A5}" type="presParOf" srcId="{C51067AB-548D-47E7-B9DD-C7A4C9600F8C}" destId="{BA29120C-7C6B-4F62-9079-4AD528BC0744}" srcOrd="0" destOrd="0" presId="urn:microsoft.com/office/officeart/2016/7/layout/BasicTimeline"/>
    <dgm:cxn modelId="{2E1DF8FC-1E3D-407B-8B7F-074787FD4D73}" type="presParOf" srcId="{C51067AB-548D-47E7-B9DD-C7A4C9600F8C}" destId="{617B6CDA-9351-44EF-9011-41758FE93851}" srcOrd="1" destOrd="0" presId="urn:microsoft.com/office/officeart/2016/7/layout/BasicTimeline"/>
    <dgm:cxn modelId="{4C3C8707-33EB-4053-85D9-0C1CF04E32CD}" type="presParOf" srcId="{A41AEE8D-8763-4311-BB07-B499A93D76EA}" destId="{A95DB80B-444A-4D69-B205-3A801BB8524A}" srcOrd="2" destOrd="0" presId="urn:microsoft.com/office/officeart/2016/7/layout/BasicTimeline"/>
    <dgm:cxn modelId="{1FE3BD8D-0AF3-46A6-AB51-EDAEC9EB4D89}" type="presParOf" srcId="{A41AEE8D-8763-4311-BB07-B499A93D76EA}" destId="{FA19A0AA-8B0B-4AA8-A80D-08CFFDD3F112}" srcOrd="3" destOrd="0" presId="urn:microsoft.com/office/officeart/2016/7/layout/BasicTimeline"/>
    <dgm:cxn modelId="{B5FDF500-80BD-45C8-BBEB-575AA1DAADE7}" type="presParOf" srcId="{A41AEE8D-8763-4311-BB07-B499A93D76EA}" destId="{C298CC98-EF08-4D23-94A2-F58DEE6D7DE4}" srcOrd="4" destOrd="0" presId="urn:microsoft.com/office/officeart/2016/7/layout/BasicTimeline"/>
    <dgm:cxn modelId="{90EDA9D9-5363-433C-811E-5513B52588D1}" type="presParOf" srcId="{BDA8F949-88B8-486D-9E41-ABA1463A8926}" destId="{F3D981F8-7433-4E93-99E6-2B447306B973}" srcOrd="1" destOrd="0" presId="urn:microsoft.com/office/officeart/2016/7/layout/BasicTimeline"/>
    <dgm:cxn modelId="{7935889E-4736-4C7F-8622-A330C126F16B}" type="presParOf" srcId="{BDA8F949-88B8-486D-9E41-ABA1463A8926}" destId="{7D29DFA7-018B-45C9-AC1C-5CFC82FEE150}" srcOrd="2" destOrd="0" presId="urn:microsoft.com/office/officeart/2016/7/layout/BasicTimeline"/>
    <dgm:cxn modelId="{EB2658D4-3F40-4748-AE39-624B8E620A96}" type="presParOf" srcId="{7D29DFA7-018B-45C9-AC1C-5CFC82FEE150}" destId="{60D0713D-AF69-4AF8-B071-F65622790886}" srcOrd="0" destOrd="0" presId="urn:microsoft.com/office/officeart/2016/7/layout/BasicTimeline"/>
    <dgm:cxn modelId="{51E99B0B-8CC3-4BC2-8250-4C73AF5F12E8}" type="presParOf" srcId="{7D29DFA7-018B-45C9-AC1C-5CFC82FEE150}" destId="{5DAA1547-FEA7-4F69-96D3-0E3A07601B1E}" srcOrd="1" destOrd="0" presId="urn:microsoft.com/office/officeart/2016/7/layout/BasicTimeline"/>
    <dgm:cxn modelId="{9826AAC2-4AE6-4C22-826D-5672547E59BD}" type="presParOf" srcId="{5DAA1547-FEA7-4F69-96D3-0E3A07601B1E}" destId="{DADAA0C9-3E42-4088-8622-30E9F6EA139A}" srcOrd="0" destOrd="0" presId="urn:microsoft.com/office/officeart/2016/7/layout/BasicTimeline"/>
    <dgm:cxn modelId="{EC270DFB-5C5B-40C9-8196-FC46A9C21D19}" type="presParOf" srcId="{5DAA1547-FEA7-4F69-96D3-0E3A07601B1E}" destId="{D2E61EE0-F306-43AF-AFF9-74A14B9CF379}" srcOrd="1" destOrd="0" presId="urn:microsoft.com/office/officeart/2016/7/layout/BasicTimeline"/>
    <dgm:cxn modelId="{CB792D24-F02F-48C4-AC1D-366893851161}" type="presParOf" srcId="{7D29DFA7-018B-45C9-AC1C-5CFC82FEE150}" destId="{DBD74D6B-057A-432C-9067-BF618C19EB2A}" srcOrd="2" destOrd="0" presId="urn:microsoft.com/office/officeart/2016/7/layout/BasicTimeline"/>
    <dgm:cxn modelId="{0B13E8C1-0B1E-425B-8D83-92D34782753B}" type="presParOf" srcId="{7D29DFA7-018B-45C9-AC1C-5CFC82FEE150}" destId="{0F979253-FD39-4920-BFCA-78C564B167EA}" srcOrd="3" destOrd="0" presId="urn:microsoft.com/office/officeart/2016/7/layout/BasicTimeline"/>
    <dgm:cxn modelId="{6B60A5F4-2BAC-4F3F-A227-CB4F69F166D3}" type="presParOf" srcId="{7D29DFA7-018B-45C9-AC1C-5CFC82FEE150}" destId="{C9B4B298-E04C-4317-856D-E345FE5EC64B}" srcOrd="4" destOrd="0" presId="urn:microsoft.com/office/officeart/2016/7/layout/BasicTimeline"/>
    <dgm:cxn modelId="{F632D135-41E2-43A9-9B84-8A9C50BA663F}" type="presParOf" srcId="{BDA8F949-88B8-486D-9E41-ABA1463A8926}" destId="{9B636147-AF19-40E0-BE7D-3BE8148CC024}" srcOrd="3" destOrd="0" presId="urn:microsoft.com/office/officeart/2016/7/layout/BasicTimeline"/>
    <dgm:cxn modelId="{3411521A-E802-4A42-B7EC-D46E6B3B7C96}" type="presParOf" srcId="{BDA8F949-88B8-486D-9E41-ABA1463A8926}" destId="{76CB18D4-86E2-467C-A2CF-3ED9EFE66BEA}" srcOrd="4" destOrd="0" presId="urn:microsoft.com/office/officeart/2016/7/layout/BasicTimeline"/>
    <dgm:cxn modelId="{88CD890C-B8E8-4CDA-B032-3A9A3F32FD79}" type="presParOf" srcId="{76CB18D4-86E2-467C-A2CF-3ED9EFE66BEA}" destId="{E712D073-0B15-4887-9DCE-A27BCACBC178}" srcOrd="0" destOrd="0" presId="urn:microsoft.com/office/officeart/2016/7/layout/BasicTimeline"/>
    <dgm:cxn modelId="{AB1754FF-81F0-4ADB-A662-440DA0FBE430}" type="presParOf" srcId="{76CB18D4-86E2-467C-A2CF-3ED9EFE66BEA}" destId="{4C57E835-21E8-44E9-8CE3-1E2D478ECB2B}" srcOrd="1" destOrd="0" presId="urn:microsoft.com/office/officeart/2016/7/layout/BasicTimeline"/>
    <dgm:cxn modelId="{03EB58B1-E5D1-49BD-8FE7-FF1A8E5CDD51}" type="presParOf" srcId="{4C57E835-21E8-44E9-8CE3-1E2D478ECB2B}" destId="{E0D48281-565D-47A3-9B6C-576231178549}" srcOrd="0" destOrd="0" presId="urn:microsoft.com/office/officeart/2016/7/layout/BasicTimeline"/>
    <dgm:cxn modelId="{C7D8A92C-6CBF-4FA3-931B-5668E18C280C}" type="presParOf" srcId="{4C57E835-21E8-44E9-8CE3-1E2D478ECB2B}" destId="{E0365E95-CAD6-4660-956D-E490447A5CB4}" srcOrd="1" destOrd="0" presId="urn:microsoft.com/office/officeart/2016/7/layout/BasicTimeline"/>
    <dgm:cxn modelId="{57009207-8976-4EFD-876A-EF1C91AB599A}" type="presParOf" srcId="{76CB18D4-86E2-467C-A2CF-3ED9EFE66BEA}" destId="{DCAE8A46-752C-4E82-84CE-E790E1F2918E}" srcOrd="2" destOrd="0" presId="urn:microsoft.com/office/officeart/2016/7/layout/BasicTimeline"/>
    <dgm:cxn modelId="{A5FB4889-2275-4DD2-ADF0-583A5D1AE1ED}" type="presParOf" srcId="{76CB18D4-86E2-467C-A2CF-3ED9EFE66BEA}" destId="{B6459BF8-D2C3-4018-9C28-98667DC203F4}" srcOrd="3" destOrd="0" presId="urn:microsoft.com/office/officeart/2016/7/layout/BasicTimeline"/>
    <dgm:cxn modelId="{8B3418BE-680A-4C04-AD26-F21B02D832B0}" type="presParOf" srcId="{76CB18D4-86E2-467C-A2CF-3ED9EFE66BEA}" destId="{EAB0CCC2-BFF9-432D-BA8E-7ECAF2D92AF2}" srcOrd="4" destOrd="0" presId="urn:microsoft.com/office/officeart/2016/7/layout/BasicTimeline"/>
    <dgm:cxn modelId="{A9042F53-7838-4B89-A14A-DC86E7759451}" type="presParOf" srcId="{BDA8F949-88B8-486D-9E41-ABA1463A8926}" destId="{07073103-04B7-4C74-9AC8-048764100B10}" srcOrd="5" destOrd="0" presId="urn:microsoft.com/office/officeart/2016/7/layout/BasicTimeline"/>
    <dgm:cxn modelId="{5290B18C-985B-476F-80AB-B000D2E28F60}" type="presParOf" srcId="{BDA8F949-88B8-486D-9E41-ABA1463A8926}" destId="{C68762A5-E9DF-484F-B385-6C7E07325E98}" srcOrd="6" destOrd="0" presId="urn:microsoft.com/office/officeart/2016/7/layout/BasicTimeline"/>
    <dgm:cxn modelId="{819C616E-63F8-4599-9A66-512521E8E9F5}" type="presParOf" srcId="{C68762A5-E9DF-484F-B385-6C7E07325E98}" destId="{F782935D-BBBD-4420-826A-F71C517659B6}" srcOrd="0" destOrd="0" presId="urn:microsoft.com/office/officeart/2016/7/layout/BasicTimeline"/>
    <dgm:cxn modelId="{8C54E232-1B89-4DC9-8E05-4736E6F4C528}" type="presParOf" srcId="{C68762A5-E9DF-484F-B385-6C7E07325E98}" destId="{3C71E446-482E-4CAC-8D42-2D4AC020412B}" srcOrd="1" destOrd="0" presId="urn:microsoft.com/office/officeart/2016/7/layout/BasicTimeline"/>
    <dgm:cxn modelId="{BC353777-539A-4864-BB21-346D8C4360C1}" type="presParOf" srcId="{3C71E446-482E-4CAC-8D42-2D4AC020412B}" destId="{6C3A59BD-6D45-4573-B098-8CB5207F194D}" srcOrd="0" destOrd="0" presId="urn:microsoft.com/office/officeart/2016/7/layout/BasicTimeline"/>
    <dgm:cxn modelId="{53E54228-74E4-4F6A-AAD7-71EB44BEEB36}" type="presParOf" srcId="{3C71E446-482E-4CAC-8D42-2D4AC020412B}" destId="{8EB042C8-D666-4667-A1E4-E0C87151B72F}" srcOrd="1" destOrd="0" presId="urn:microsoft.com/office/officeart/2016/7/layout/BasicTimeline"/>
    <dgm:cxn modelId="{CD2E3F26-566B-4E8C-9927-C3B42B77551C}" type="presParOf" srcId="{C68762A5-E9DF-484F-B385-6C7E07325E98}" destId="{086FB9B1-82B2-4197-8B33-6E7FF94F8D2E}" srcOrd="2" destOrd="0" presId="urn:microsoft.com/office/officeart/2016/7/layout/BasicTimeline"/>
    <dgm:cxn modelId="{7571835A-7BAA-40A1-945B-B991B049CBA7}" type="presParOf" srcId="{C68762A5-E9DF-484F-B385-6C7E07325E98}" destId="{3F359E8B-7C7E-4FD9-B106-36CCBFC731D5}" srcOrd="3" destOrd="0" presId="urn:microsoft.com/office/officeart/2016/7/layout/BasicTimeline"/>
    <dgm:cxn modelId="{7083DB71-225A-4FBD-A8B2-9CBA2B2F1649}" type="presParOf" srcId="{C68762A5-E9DF-484F-B385-6C7E07325E98}" destId="{34434334-A935-4057-946F-93B826088F38}" srcOrd="4" destOrd="0" presId="urn:microsoft.com/office/officeart/2016/7/layout/Basic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6265-BE99-48D1-8879-DB5A75D6D78E}">
      <dsp:nvSpPr>
        <dsp:cNvPr id="0" name=""/>
        <dsp:cNvSpPr/>
      </dsp:nvSpPr>
      <dsp:spPr>
        <a:xfrm>
          <a:off x="0" y="1816894"/>
          <a:ext cx="4745036" cy="0"/>
        </a:xfrm>
        <a:prstGeom prst="lin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C7F33-9326-49FB-89A3-8A20163AD994}">
      <dsp:nvSpPr>
        <dsp:cNvPr id="0" name=""/>
        <dsp:cNvSpPr/>
      </dsp:nvSpPr>
      <dsp:spPr>
        <a:xfrm>
          <a:off x="105257" y="1951344"/>
          <a:ext cx="1523045" cy="41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lang="zh-CN" b="1"/>
          </a:pPr>
          <a:r>
            <a:rPr lang="zh-CN" sz="2000" b="1" kern="1200">
              <a:solidFill>
                <a:schemeClr val="bg1"/>
              </a:solidFill>
              <a:latin typeface="+mn-lt"/>
              <a:ea typeface="+mn-ea"/>
            </a:rPr>
            <a:t>第 1 季度</a:t>
          </a:r>
        </a:p>
      </dsp:txBody>
      <dsp:txXfrm>
        <a:off x="105257" y="1951344"/>
        <a:ext cx="1523045" cy="410618"/>
      </dsp:txXfrm>
    </dsp:sp>
    <dsp:sp modelId="{BA29120C-7C6B-4F62-9079-4AD528BC0744}">
      <dsp:nvSpPr>
        <dsp:cNvPr id="0" name=""/>
        <dsp:cNvSpPr/>
      </dsp:nvSpPr>
      <dsp:spPr>
        <a:xfrm>
          <a:off x="1413" y="371384"/>
          <a:ext cx="1730733" cy="7550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+mn-lt"/>
              <a:ea typeface="+mn-ea"/>
            </a:rPr>
            <a:t>市场调研</a:t>
          </a:r>
        </a:p>
      </dsp:txBody>
      <dsp:txXfrm>
        <a:off x="38273" y="408244"/>
        <a:ext cx="1657013" cy="681369"/>
      </dsp:txXfrm>
    </dsp:sp>
    <dsp:sp modelId="{A95DB80B-444A-4D69-B205-3A801BB8524A}">
      <dsp:nvSpPr>
        <dsp:cNvPr id="0" name=""/>
        <dsp:cNvSpPr/>
      </dsp:nvSpPr>
      <dsp:spPr>
        <a:xfrm>
          <a:off x="866780" y="1126474"/>
          <a:ext cx="0" cy="69041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0713D-AF69-4AF8-B071-F65622790886}">
      <dsp:nvSpPr>
        <dsp:cNvPr id="0" name=""/>
        <dsp:cNvSpPr/>
      </dsp:nvSpPr>
      <dsp:spPr>
        <a:xfrm>
          <a:off x="1109082" y="1271825"/>
          <a:ext cx="1523045" cy="41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lang="zh-CN" b="1"/>
          </a:pPr>
          <a:r>
            <a:rPr lang="zh-CN" sz="2000" b="1" kern="1200">
              <a:solidFill>
                <a:schemeClr val="bg1"/>
              </a:solidFill>
              <a:latin typeface="+mn-lt"/>
              <a:ea typeface="+mn-ea"/>
            </a:rPr>
            <a:t>第 2 季度</a:t>
          </a:r>
        </a:p>
      </dsp:txBody>
      <dsp:txXfrm>
        <a:off x="1109082" y="1271825"/>
        <a:ext cx="1523045" cy="410618"/>
      </dsp:txXfrm>
    </dsp:sp>
    <dsp:sp modelId="{FA19A0AA-8B0B-4AA8-A80D-08CFFDD3F112}">
      <dsp:nvSpPr>
        <dsp:cNvPr id="0" name=""/>
        <dsp:cNvSpPr/>
      </dsp:nvSpPr>
      <dsp:spPr>
        <a:xfrm>
          <a:off x="839526" y="1789640"/>
          <a:ext cx="54506" cy="54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AA0C9-3E42-4088-8622-30E9F6EA139A}">
      <dsp:nvSpPr>
        <dsp:cNvPr id="0" name=""/>
        <dsp:cNvSpPr/>
      </dsp:nvSpPr>
      <dsp:spPr>
        <a:xfrm>
          <a:off x="1005238" y="2507313"/>
          <a:ext cx="1730733" cy="7550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+mn-lt"/>
              <a:ea typeface="+mn-ea"/>
            </a:rPr>
            <a:t>产品开发</a:t>
          </a:r>
        </a:p>
      </dsp:txBody>
      <dsp:txXfrm>
        <a:off x="1042098" y="2544173"/>
        <a:ext cx="1657013" cy="681369"/>
      </dsp:txXfrm>
    </dsp:sp>
    <dsp:sp modelId="{DBD74D6B-057A-432C-9067-BF618C19EB2A}">
      <dsp:nvSpPr>
        <dsp:cNvPr id="0" name=""/>
        <dsp:cNvSpPr/>
      </dsp:nvSpPr>
      <dsp:spPr>
        <a:xfrm>
          <a:off x="1870605" y="1816893"/>
          <a:ext cx="0" cy="69041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2D073-0B15-4887-9DCE-A27BCACBC178}">
      <dsp:nvSpPr>
        <dsp:cNvPr id="0" name=""/>
        <dsp:cNvSpPr/>
      </dsp:nvSpPr>
      <dsp:spPr>
        <a:xfrm>
          <a:off x="2112908" y="1949737"/>
          <a:ext cx="1523045" cy="41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lang="zh-CN" b="1"/>
          </a:pPr>
          <a:r>
            <a:rPr lang="zh-CN" sz="2000" b="1" kern="1200">
              <a:solidFill>
                <a:schemeClr val="bg1"/>
              </a:solidFill>
              <a:latin typeface="+mn-lt"/>
              <a:ea typeface="+mn-ea"/>
            </a:rPr>
            <a:t>第 3 季度</a:t>
          </a:r>
        </a:p>
      </dsp:txBody>
      <dsp:txXfrm>
        <a:off x="2112908" y="1949737"/>
        <a:ext cx="1523045" cy="410618"/>
      </dsp:txXfrm>
    </dsp:sp>
    <dsp:sp modelId="{0F979253-FD39-4920-BFCA-78C564B167EA}">
      <dsp:nvSpPr>
        <dsp:cNvPr id="0" name=""/>
        <dsp:cNvSpPr/>
      </dsp:nvSpPr>
      <dsp:spPr>
        <a:xfrm>
          <a:off x="1843352" y="1789640"/>
          <a:ext cx="54506" cy="54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48281-565D-47A3-9B6C-576231178549}">
      <dsp:nvSpPr>
        <dsp:cNvPr id="0" name=""/>
        <dsp:cNvSpPr/>
      </dsp:nvSpPr>
      <dsp:spPr>
        <a:xfrm>
          <a:off x="1999926" y="394446"/>
          <a:ext cx="1730733" cy="7291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latin typeface="+mn-lt"/>
              <a:ea typeface="+mn-ea"/>
            </a:rPr>
            <a:t>用户测试</a:t>
          </a:r>
        </a:p>
      </dsp:txBody>
      <dsp:txXfrm>
        <a:off x="2035521" y="430041"/>
        <a:ext cx="1659543" cy="657969"/>
      </dsp:txXfrm>
    </dsp:sp>
    <dsp:sp modelId="{DCAE8A46-752C-4E82-84CE-E790E1F2918E}">
      <dsp:nvSpPr>
        <dsp:cNvPr id="0" name=""/>
        <dsp:cNvSpPr/>
      </dsp:nvSpPr>
      <dsp:spPr>
        <a:xfrm>
          <a:off x="2865287" y="1118771"/>
          <a:ext cx="0" cy="69041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2935D-BBBD-4420-826A-F71C517659B6}">
      <dsp:nvSpPr>
        <dsp:cNvPr id="0" name=""/>
        <dsp:cNvSpPr/>
      </dsp:nvSpPr>
      <dsp:spPr>
        <a:xfrm>
          <a:off x="3116733" y="1271825"/>
          <a:ext cx="1523045" cy="410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lang="zh-CN" b="1"/>
          </a:pPr>
          <a:r>
            <a:rPr lang="zh-CN" sz="2000" kern="1200">
              <a:solidFill>
                <a:schemeClr val="bg1"/>
              </a:solidFill>
            </a:rPr>
            <a:t>第 4 季度</a:t>
          </a:r>
        </a:p>
      </dsp:txBody>
      <dsp:txXfrm>
        <a:off x="3116733" y="1271825"/>
        <a:ext cx="1523045" cy="410618"/>
      </dsp:txXfrm>
    </dsp:sp>
    <dsp:sp modelId="{B6459BF8-D2C3-4018-9C28-98667DC203F4}">
      <dsp:nvSpPr>
        <dsp:cNvPr id="0" name=""/>
        <dsp:cNvSpPr/>
      </dsp:nvSpPr>
      <dsp:spPr>
        <a:xfrm>
          <a:off x="2839013" y="1791091"/>
          <a:ext cx="54506" cy="54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59BD-6D45-4573-B098-8CB5207F194D}">
      <dsp:nvSpPr>
        <dsp:cNvPr id="0" name=""/>
        <dsp:cNvSpPr/>
      </dsp:nvSpPr>
      <dsp:spPr>
        <a:xfrm>
          <a:off x="3012889" y="2507313"/>
          <a:ext cx="1730733" cy="7550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产品发布</a:t>
          </a:r>
        </a:p>
      </dsp:txBody>
      <dsp:txXfrm>
        <a:off x="3049749" y="2544173"/>
        <a:ext cx="1657013" cy="681369"/>
      </dsp:txXfrm>
    </dsp:sp>
    <dsp:sp modelId="{086FB9B1-82B2-4197-8B33-6E7FF94F8D2E}">
      <dsp:nvSpPr>
        <dsp:cNvPr id="0" name=""/>
        <dsp:cNvSpPr/>
      </dsp:nvSpPr>
      <dsp:spPr>
        <a:xfrm>
          <a:off x="3878256" y="1816893"/>
          <a:ext cx="0" cy="69041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59E8B-7C7E-4FD9-B106-36CCBFC731D5}">
      <dsp:nvSpPr>
        <dsp:cNvPr id="0" name=""/>
        <dsp:cNvSpPr/>
      </dsp:nvSpPr>
      <dsp:spPr>
        <a:xfrm>
          <a:off x="3851003" y="1789640"/>
          <a:ext cx="54506" cy="54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Timeline">
  <dgm:title val="基本时间线"/>
  <dgm:desc val="用于按时间顺序显示事件列表。圆形倒角的矩形包含描述，而日期则显示在时间线下方。该 SmartArt 非常适合显示采用中日期格式的大量文本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FollowNode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presOf/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.16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42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ConnectorPoint" refType="h" fact="0.015"/>
                <dgm:constr type="h" for="ch" forName="ConnectorPoint" refType="h" fact="0.01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LTR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55"/>
                  <dgm:constr type="b" for="ch" forName="L2TextContainer" refType="h"/>
                  <dgm:constr type="h" for="ch" forName="FlexibleEmptyPlaceHolder" refType="h" fact="0.45"/>
                </dgm:constrLst>
              </dgm:if>
              <dgm:else name="CaseForPlacingL2TextContaineBelowDivider">
                <dgm:constrLst>
                  <dgm:constr type="h" for="ch" forName="L2TextContainer" refType="h" fact="0.55"/>
                  <dgm:constr type="h" for="ch" forName="FlexibleEmptyPlaceHolder" refType="h" fact="0.45"/>
                  <dgm:constr type="b" for="ch" forName="FlexibleEmptyPlaceHolder" refType="h"/>
                </dgm:constrLst>
              </dgm:else>
            </dgm:choose>
            <dgm:layoutNode name="L2TextContainer" styleLbl="bgAcc1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oundRect" r:blip="">
                <dgm:adjLst/>
              </dgm:shape>
              <dgm:presOf axis="des" ptType="node"/>
              <dgm:constrLst>
                <dgm:constr type="primFontSz" val="17"/>
                <dgm:constr type="lMarg" refType="primFontSz" fact="0.7"/>
                <dgm:constr type="rMarg" refType="primFontSz" fact="0.7"/>
                <dgm:constr type="tMarg" refType="primFontSz" fact="0.7"/>
                <dgm:constr type="bMarg" refType="primFontSz" fact="0.7"/>
              </dgm:constrLst>
              <dgm:ruleLst>
                <dgm:rule type="primFontSz" val="12" fact="NaN" max="NaN"/>
                <dgm:rule type="secFontSz" val="10" fact="NaN" max="NaN"/>
                <dgm:rule type="h" val="INF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ConnectorPoint" styleLbl="alignNode1" moveWith="L2TextContainer">
            <dgm:alg type="sp"/>
            <dgm:shape xmlns:r="http://schemas.openxmlformats.org/officeDocument/2006/relationships" type="ellipse" r:blip="" zOrderOff="1">
              <dgm:adjLst/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E7CC8CE-DCCA-7C6E-1A4F-356F5640D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7CBD63-165B-19A1-78E5-CB2442A66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6FB92039-07B3-4E61-A8F7-A7055287EFD0}" type="datetime1">
              <a:rPr lang="zh-CN" altLang="en-US" smtClean="0"/>
              <a:t>2024/5/21</a:t>
            </a:fld>
            <a:endParaRPr 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94E3C4-489C-3842-D2D8-6469DBE083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8E6E04-8D1D-E480-F398-D819127B7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7C099176-B171-453D-B4F4-0D63CE4F1E1A}" type="slidenum">
              <a:rPr lang="zh-CN" smtClean="0"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74849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C040D888-F988-4B45-A4C8-5016CC1A5ED5}" type="datetime1">
              <a:rPr lang="zh-CN" altLang="en-US" smtClean="0"/>
              <a:t>2024/5/21</a:t>
            </a:fld>
            <a:endParaRPr 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EE2BD5ED-768E-4A59-9586-6D48BCD969D8}" type="slidenum">
              <a:rPr lang="zh-CN" smtClean="0"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2252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013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_rels/notesSlide1110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26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35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2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1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8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05136011"/>
      </p:ext>
    </p:extLst>
  </p:cSld>
  <p:clrMapOvr>
    <a:masterClrMapping/>
  </p:clrMapOvr>
</p:notes>
</file>

<file path=ppt/notesSlides/notesSlide1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5908425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2546646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13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92113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5211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690965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58221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770446145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39129529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764178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647565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9508951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49796768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image" Target="/ppt/media/image97.png" Id="rId2" /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image" Target="/ppt/media/image82.svg" Id="rId3" /><Relationship Type="http://schemas.openxmlformats.org/officeDocument/2006/relationships/image" Target="/ppt/media/image74.png" Id="rId2" /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63.svg" Id="rId7" /><Relationship Type="http://schemas.openxmlformats.org/officeDocument/2006/relationships/image" Target="/ppt/media/image1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55.png" Id="rId6" /><Relationship Type="http://schemas.openxmlformats.org/officeDocument/2006/relationships/image" Target="/ppt/media/image44.svg" Id="rId5" /><Relationship Type="http://schemas.openxmlformats.org/officeDocument/2006/relationships/image" Target="/ppt/media/image36.png" Id="rId4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image" Target="/ppt/media/image82.svg" Id="rId3" /><Relationship Type="http://schemas.openxmlformats.org/officeDocument/2006/relationships/image" Target="/ppt/media/image74.png" Id="rId2" /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3.png" Id="rId2" /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image" Target="/ppt/media/image82.svg" Id="rId3" /><Relationship Type="http://schemas.openxmlformats.org/officeDocument/2006/relationships/image" Target="/ppt/media/image74.png" Id="rId2" /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BB10FA-2B9E-E120-EF1B-99608E321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664" y="0"/>
            <a:ext cx="10460672" cy="1705586"/>
          </a:xfrm>
        </p:spPr>
        <p:txBody>
          <a:bodyPr rtlCol="0" anchor="ctr">
            <a:normAutofit/>
          </a:bodyPr>
          <a:lstStyle>
            <a:lvl1pPr algn="ctr">
              <a:defRPr lang="zh-CN" sz="3200" kern="1200" cap="all" spc="15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8" name="表格占位符 7">
            <a:extLst>
              <a:ext uri="{FF2B5EF4-FFF2-40B4-BE49-F238E27FC236}">
                <a16:creationId xmlns:a16="http://schemas.microsoft.com/office/drawing/2014/main" id="{1AD8D610-B68A-AD6F-A166-8CCB1FE021E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104642" y="2112962"/>
            <a:ext cx="7981952" cy="3740310"/>
          </a:xfrm>
        </p:spPr>
        <p:txBody>
          <a:bodyPr rtlCol="0"/>
          <a:lstStyle>
            <a:lvl1pPr marL="0" indent="0">
              <a:buNone/>
              <a:defRPr lang="zh-CN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zh-CN"/>
            </a:pPr>
            <a:r>
              <a:rPr lang="zh-CN"/>
              <a:t>单击图标以添加表格</a:t>
            </a:r>
          </a:p>
        </p:txBody>
      </p:sp>
      <p:sp>
        <p:nvSpPr>
          <p:cNvPr id="40" name="页脚占位符 5">
            <a:extLst>
              <a:ext uri="{FF2B5EF4-FFF2-40B4-BE49-F238E27FC236}">
                <a16:creationId xmlns:a16="http://schemas.microsoft.com/office/drawing/2014/main" id="{FFFA43F5-8B56-579A-3724-2D549CF3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406" y="6356350"/>
            <a:ext cx="6047994" cy="365125"/>
          </a:xfrm>
        </p:spPr>
        <p:txBody>
          <a:bodyPr rtlCol="0"/>
          <a:lstStyle>
            <a:lvl1pPr algn="l"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41" name="灯片编号占位符 6">
            <a:extLst>
              <a:ext uri="{FF2B5EF4-FFF2-40B4-BE49-F238E27FC236}">
                <a16:creationId xmlns:a16="http://schemas.microsoft.com/office/drawing/2014/main" id="{CB5C8E17-466D-30E6-2B5F-6D37DAAF65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57210" y="6356350"/>
            <a:ext cx="1929384" cy="365125"/>
          </a:xfrm>
        </p:spPr>
        <p:txBody>
          <a:bodyPr rtlCol="0"/>
          <a:lstStyle>
            <a:lvl1pPr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68790787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图像和内容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9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921000"/>
            <a:ext cx="6090613" cy="3276600"/>
          </a:xfrm>
        </p:spPr>
        <p:txBody>
          <a:bodyPr rtlCol="0" anchor="t">
            <a:noAutofit/>
          </a:bodyPr>
          <a:lstStyle>
            <a:lvl1pPr algn="ctr">
              <a:lnSpc>
                <a:spcPts val="4500"/>
              </a:lnSpc>
              <a:defRPr lang="zh-CN" sz="36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98799111-FB07-1313-B897-8240D85E75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314" y="660400"/>
            <a:ext cx="4857750" cy="5537200"/>
          </a:xfrm>
        </p:spPr>
        <p:txBody>
          <a:bodyPr rtlCol="0"/>
          <a:lstStyle>
            <a:lvl1pPr marL="0" indent="0" algn="ctr">
              <a:buNone/>
              <a:defRPr lang="zh-CN"/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18" name="灯片编号占位符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  <p:grpSp>
        <p:nvGrpSpPr>
          <p:cNvPr id="17" name="组 16">
            <a:extLst>
              <a:ext uri="{FF2B5EF4-FFF2-40B4-BE49-F238E27FC236}">
                <a16:creationId xmlns:a16="http://schemas.microsoft.com/office/drawing/2014/main" id="{67CDC895-4552-A2B1-C921-53E1D5D6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35498" y="1760221"/>
            <a:ext cx="2011615" cy="736852"/>
            <a:chOff x="8241808" y="1760221"/>
            <a:chExt cx="2011615" cy="736852"/>
          </a:xfrm>
        </p:grpSpPr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FFE6D325-ADBA-A1A4-D3DF-A7516B907EB7}"/>
                </a:ext>
              </a:extLst>
            </p:cNvPr>
            <p:cNvSpPr/>
            <p:nvPr userDrawn="1"/>
          </p:nvSpPr>
          <p:spPr>
            <a:xfrm>
              <a:off x="8930358" y="1760221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14" name="任意多边形：形状 13">
              <a:extLst>
                <a:ext uri="{FF2B5EF4-FFF2-40B4-BE49-F238E27FC236}">
                  <a16:creationId xmlns:a16="http://schemas.microsoft.com/office/drawing/2014/main" id="{89B3F975-9703-DE13-B5F5-1FEBA26F78AA}"/>
                </a:ext>
              </a:extLst>
            </p:cNvPr>
            <p:cNvSpPr/>
            <p:nvPr userDrawn="1"/>
          </p:nvSpPr>
          <p:spPr>
            <a:xfrm>
              <a:off x="8241808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6ED137AA-088D-DFAD-D392-E02E0CEE1671}"/>
                </a:ext>
              </a:extLst>
            </p:cNvPr>
            <p:cNvSpPr/>
            <p:nvPr userDrawn="1"/>
          </p:nvSpPr>
          <p:spPr>
            <a:xfrm>
              <a:off x="9779050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27064835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列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CD8D817F-B156-6556-8696-C7B8C8C35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B23F63DD-A60B-8539-7070-0187A88E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36883DB1-B7AA-7817-5572-6A44B3BC2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770812" cy="1705586"/>
          </a:xfrm>
        </p:spPr>
        <p:txBody>
          <a:bodyPr rtlCol="0" anchor="ctr">
            <a:normAutofit/>
          </a:bodyPr>
          <a:lstStyle>
            <a:lvl1pPr>
              <a:defRPr lang="zh-CN" sz="3200" kern="1200" cap="all" spc="15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6" y="2443049"/>
            <a:ext cx="6856413" cy="3659187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78A23DCB-DAE9-4A2E-9480-B9B9A7E2BCD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77200" y="2443049"/>
            <a:ext cx="3276600" cy="3659187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7" name="页脚占位符 5">
            <a:extLst>
              <a:ext uri="{FF2B5EF4-FFF2-40B4-BE49-F238E27FC236}">
                <a16:creationId xmlns:a16="http://schemas.microsoft.com/office/drawing/2014/main" id="{47D8D741-393B-373C-E50A-0B8250AC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14" name="灯片编号占位符 6">
            <a:extLst>
              <a:ext uri="{FF2B5EF4-FFF2-40B4-BE49-F238E27FC236}">
                <a16:creationId xmlns:a16="http://schemas.microsoft.com/office/drawing/2014/main" id="{856A79A7-194D-FC0F-17CE-E71E6DD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664792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长方形 24">
            <a:extLst>
              <a:ext uri="{FF2B5EF4-FFF2-40B4-BE49-F238E27FC236}">
                <a16:creationId xmlns:a16="http://schemas.microsoft.com/office/drawing/2014/main" id="{F51CD845-5B74-921C-37CF-7B6F53344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9" name="任意多边形：形状 8">
            <a:extLst>
              <a:ext uri="{FF2B5EF4-FFF2-40B4-BE49-F238E27FC236}">
                <a16:creationId xmlns:a16="http://schemas.microsoft.com/office/drawing/2014/main" id="{742887CF-A678-4B92-868C-0958632C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7121" y="2435603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F426EF-5309-F28F-C71D-509CC5AFD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zh-CN" sz="3600" cap="all" spc="300" baseline="0" dirty="0">
                <a:solidFill>
                  <a:schemeClr val="bg1"/>
                </a:solidFill>
              </a:defRPr>
            </a:lvl1pPr>
          </a:lstStyle>
          <a:p>
            <a:pPr lvl="0" algn="ctr" rtl="0">
              <a:lnSpc>
                <a:spcPts val="4500"/>
              </a:lnSpc>
            </a:pPr>
            <a:r>
              <a:rPr lang="zh-CN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4422F7-3740-04D9-2B60-3D441BC8AD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06049718-07CD-AA20-5469-274E5182B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1159" y="618310"/>
            <a:ext cx="3405679" cy="562056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F91C713-4E73-FE09-916E-DE327537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5F1382CF-997F-8BB6-BC95-8876732A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97714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形 21">
            <a:extLst>
              <a:ext uri="{FF2B5EF4-FFF2-40B4-BE49-F238E27FC236}">
                <a16:creationId xmlns:a16="http://schemas.microsoft.com/office/drawing/2014/main" id="{89824F2F-9B77-E8DE-AD7B-CF6E1D67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320" r="32549" b="6855"/>
          <a:stretch/>
        </p:blipFill>
        <p:spPr>
          <a:xfrm flipH="1">
            <a:off x="1" y="-2"/>
            <a:ext cx="4145091" cy="6858001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C899EE7A-1B55-E01E-0F8A-818D34FD4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320" r="32549" b="6855"/>
          <a:stretch/>
        </p:blipFill>
        <p:spPr>
          <a:xfrm>
            <a:off x="8046909" y="-1"/>
            <a:ext cx="4145091" cy="6858001"/>
          </a:xfrm>
          <a:prstGeom prst="rect">
            <a:avLst/>
          </a:prstGeom>
        </p:spPr>
      </p:pic>
      <p:grpSp>
        <p:nvGrpSpPr>
          <p:cNvPr id="16" name="组 15">
            <a:extLst>
              <a:ext uri="{FF2B5EF4-FFF2-40B4-BE49-F238E27FC236}">
                <a16:creationId xmlns:a16="http://schemas.microsoft.com/office/drawing/2014/main" id="{522CB8E9-A9F1-4F28-81F9-BB11147C2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3703829" y="-521941"/>
            <a:ext cx="4784342" cy="7901884"/>
            <a:chOff x="4066571" y="77169"/>
            <a:chExt cx="4058859" cy="6703663"/>
          </a:xfrm>
        </p:grpSpPr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1CEBE09E-04AC-3CDA-B4F6-D4097B8EC8BF}"/>
                </a:ext>
              </a:extLst>
            </p:cNvPr>
            <p:cNvSpPr/>
            <p:nvPr userDrawn="1"/>
          </p:nvSpPr>
          <p:spPr>
            <a:xfrm>
              <a:off x="4328431" y="339028"/>
              <a:ext cx="3535138" cy="6179943"/>
            </a:xfrm>
            <a:custGeom>
              <a:avLst/>
              <a:gdLst>
                <a:gd name="connsiteX0" fmla="*/ 1741450 w 3535138"/>
                <a:gd name="connsiteY0" fmla="*/ 684 h 6179943"/>
                <a:gd name="connsiteX1" fmla="*/ 1786333 w 3535138"/>
                <a:gd name="connsiteY1" fmla="*/ 14719 h 6179943"/>
                <a:gd name="connsiteX2" fmla="*/ 2276580 w 3535138"/>
                <a:gd name="connsiteY2" fmla="*/ 297844 h 6179943"/>
                <a:gd name="connsiteX3" fmla="*/ 2456364 w 3535138"/>
                <a:gd name="connsiteY3" fmla="*/ 504689 h 6179943"/>
                <a:gd name="connsiteX4" fmla="*/ 2458126 w 3535138"/>
                <a:gd name="connsiteY4" fmla="*/ 507229 h 6179943"/>
                <a:gd name="connsiteX5" fmla="*/ 2461190 w 3535138"/>
                <a:gd name="connsiteY5" fmla="*/ 506915 h 6179943"/>
                <a:gd name="connsiteX6" fmla="*/ 2524417 w 3535138"/>
                <a:gd name="connsiteY6" fmla="*/ 503615 h 6179943"/>
                <a:gd name="connsiteX7" fmla="*/ 2832937 w 3535138"/>
                <a:gd name="connsiteY7" fmla="*/ 601945 h 6179943"/>
                <a:gd name="connsiteX8" fmla="*/ 3031538 w 3535138"/>
                <a:gd name="connsiteY8" fmla="*/ 907511 h 6179943"/>
                <a:gd name="connsiteX9" fmla="*/ 3045517 w 3535138"/>
                <a:gd name="connsiteY9" fmla="*/ 992381 h 6179943"/>
                <a:gd name="connsiteX10" fmla="*/ 3045823 w 3535138"/>
                <a:gd name="connsiteY10" fmla="*/ 996020 h 6179943"/>
                <a:gd name="connsiteX11" fmla="*/ 3049345 w 3535138"/>
                <a:gd name="connsiteY11" fmla="*/ 996963 h 6179943"/>
                <a:gd name="connsiteX12" fmla="*/ 3314810 w 3535138"/>
                <a:gd name="connsiteY12" fmla="*/ 1127999 h 6179943"/>
                <a:gd name="connsiteX13" fmla="*/ 3535138 w 3535138"/>
                <a:gd name="connsiteY13" fmla="*/ 1548942 h 6179943"/>
                <a:gd name="connsiteX14" fmla="*/ 3535138 w 3535138"/>
                <a:gd name="connsiteY14" fmla="*/ 4639430 h 6179943"/>
                <a:gd name="connsiteX15" fmla="*/ 3314823 w 3535138"/>
                <a:gd name="connsiteY15" fmla="*/ 5060774 h 6179943"/>
                <a:gd name="connsiteX16" fmla="*/ 3050316 w 3535138"/>
                <a:gd name="connsiteY16" fmla="*/ 5191555 h 6179943"/>
                <a:gd name="connsiteX17" fmla="*/ 3046818 w 3535138"/>
                <a:gd name="connsiteY17" fmla="*/ 5192529 h 6179943"/>
                <a:gd name="connsiteX18" fmla="*/ 3046498 w 3535138"/>
                <a:gd name="connsiteY18" fmla="*/ 5196154 h 6179943"/>
                <a:gd name="connsiteX19" fmla="*/ 3030452 w 3535138"/>
                <a:gd name="connsiteY19" fmla="*/ 5285451 h 6179943"/>
                <a:gd name="connsiteX20" fmla="*/ 2700498 w 3535138"/>
                <a:gd name="connsiteY20" fmla="*/ 5638721 h 6179943"/>
                <a:gd name="connsiteX21" fmla="*/ 2464126 w 3535138"/>
                <a:gd name="connsiteY21" fmla="*/ 5676581 h 6179943"/>
                <a:gd name="connsiteX22" fmla="*/ 2461227 w 3535138"/>
                <a:gd name="connsiteY22" fmla="*/ 5676427 h 6179943"/>
                <a:gd name="connsiteX23" fmla="*/ 2459567 w 3535138"/>
                <a:gd name="connsiteY23" fmla="*/ 5678823 h 6179943"/>
                <a:gd name="connsiteX24" fmla="*/ 2217897 w 3535138"/>
                <a:gd name="connsiteY24" fmla="*/ 5941399 h 6179943"/>
                <a:gd name="connsiteX25" fmla="*/ 1826529 w 3535138"/>
                <a:gd name="connsiteY25" fmla="*/ 6163220 h 6179943"/>
                <a:gd name="connsiteX26" fmla="*/ 1781863 w 3535138"/>
                <a:gd name="connsiteY26" fmla="*/ 6179102 h 6179943"/>
                <a:gd name="connsiteX27" fmla="*/ 1771957 w 3535138"/>
                <a:gd name="connsiteY27" fmla="*/ 6179076 h 6179943"/>
                <a:gd name="connsiteX28" fmla="*/ 1727330 w 3535138"/>
                <a:gd name="connsiteY28" fmla="*/ 6163078 h 6179943"/>
                <a:gd name="connsiteX29" fmla="*/ 1354714 w 3535138"/>
                <a:gd name="connsiteY29" fmla="*/ 5972034 h 6179943"/>
                <a:gd name="connsiteX30" fmla="*/ 1078871 w 3535138"/>
                <a:gd name="connsiteY30" fmla="*/ 5682740 h 6179943"/>
                <a:gd name="connsiteX31" fmla="*/ 1077117 w 3535138"/>
                <a:gd name="connsiteY31" fmla="*/ 5680320 h 6179943"/>
                <a:gd name="connsiteX32" fmla="*/ 1074157 w 3535138"/>
                <a:gd name="connsiteY32" fmla="*/ 5680590 h 6179943"/>
                <a:gd name="connsiteX33" fmla="*/ 1023356 w 3535138"/>
                <a:gd name="connsiteY33" fmla="*/ 5682845 h 6179943"/>
                <a:gd name="connsiteX34" fmla="*/ 747642 w 3535138"/>
                <a:gd name="connsiteY34" fmla="*/ 5607533 h 6179943"/>
                <a:gd name="connsiteX35" fmla="*/ 504058 w 3535138"/>
                <a:gd name="connsiteY35" fmla="*/ 5283236 h 6179943"/>
                <a:gd name="connsiteX36" fmla="*/ 489210 w 3535138"/>
                <a:gd name="connsiteY36" fmla="*/ 5196321 h 6179943"/>
                <a:gd name="connsiteX37" fmla="*/ 488896 w 3535138"/>
                <a:gd name="connsiteY37" fmla="*/ 5192684 h 6179943"/>
                <a:gd name="connsiteX38" fmla="*/ 485387 w 3535138"/>
                <a:gd name="connsiteY38" fmla="*/ 5191710 h 6179943"/>
                <a:gd name="connsiteX39" fmla="*/ 220304 w 3535138"/>
                <a:gd name="connsiteY39" fmla="*/ 5060774 h 6179943"/>
                <a:gd name="connsiteX40" fmla="*/ 0 w 3535138"/>
                <a:gd name="connsiteY40" fmla="*/ 4639852 h 6179943"/>
                <a:gd name="connsiteX41" fmla="*/ 0 w 3535138"/>
                <a:gd name="connsiteY41" fmla="*/ 1549387 h 6179943"/>
                <a:gd name="connsiteX42" fmla="*/ 220304 w 3535138"/>
                <a:gd name="connsiteY42" fmla="*/ 1128025 h 6179943"/>
                <a:gd name="connsiteX43" fmla="*/ 485754 w 3535138"/>
                <a:gd name="connsiteY43" fmla="*/ 996963 h 6179943"/>
                <a:gd name="connsiteX44" fmla="*/ 489289 w 3535138"/>
                <a:gd name="connsiteY44" fmla="*/ 996020 h 6179943"/>
                <a:gd name="connsiteX45" fmla="*/ 489603 w 3535138"/>
                <a:gd name="connsiteY45" fmla="*/ 992381 h 6179943"/>
                <a:gd name="connsiteX46" fmla="*/ 503613 w 3535138"/>
                <a:gd name="connsiteY46" fmla="*/ 907459 h 6179943"/>
                <a:gd name="connsiteX47" fmla="*/ 692363 w 3535138"/>
                <a:gd name="connsiteY47" fmla="*/ 609879 h 6179943"/>
                <a:gd name="connsiteX48" fmla="*/ 1072796 w 3535138"/>
                <a:gd name="connsiteY48" fmla="*/ 507622 h 6179943"/>
                <a:gd name="connsiteX49" fmla="*/ 1075886 w 3535138"/>
                <a:gd name="connsiteY49" fmla="*/ 507936 h 6179943"/>
                <a:gd name="connsiteX50" fmla="*/ 1077640 w 3535138"/>
                <a:gd name="connsiteY50" fmla="*/ 505370 h 6179943"/>
                <a:gd name="connsiteX51" fmla="*/ 1271819 w 3535138"/>
                <a:gd name="connsiteY51" fmla="*/ 280352 h 6179943"/>
                <a:gd name="connsiteX52" fmla="*/ 1271821 w 3535138"/>
                <a:gd name="connsiteY52" fmla="*/ 280352 h 6179943"/>
                <a:gd name="connsiteX53" fmla="*/ 1687915 w 3535138"/>
                <a:gd name="connsiteY53" fmla="*/ 18333 h 6179943"/>
                <a:gd name="connsiteX54" fmla="*/ 1731596 w 3535138"/>
                <a:gd name="connsiteY54" fmla="*/ 1024 h 6179943"/>
                <a:gd name="connsiteX55" fmla="*/ 1741450 w 3535138"/>
                <a:gd name="connsiteY55" fmla="*/ 684 h 61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535138" h="6179943">
                  <a:moveTo>
                    <a:pt x="1741450" y="684"/>
                  </a:moveTo>
                  <a:lnTo>
                    <a:pt x="1786333" y="14719"/>
                  </a:lnTo>
                  <a:cubicBezTo>
                    <a:pt x="1968824" y="71831"/>
                    <a:pt x="2138346" y="169741"/>
                    <a:pt x="2276580" y="297844"/>
                  </a:cubicBezTo>
                  <a:cubicBezTo>
                    <a:pt x="2343494" y="359827"/>
                    <a:pt x="2403976" y="429404"/>
                    <a:pt x="2456364" y="504689"/>
                  </a:cubicBezTo>
                  <a:lnTo>
                    <a:pt x="2458126" y="507229"/>
                  </a:lnTo>
                  <a:lnTo>
                    <a:pt x="2461190" y="506915"/>
                  </a:lnTo>
                  <a:cubicBezTo>
                    <a:pt x="2482304" y="504715"/>
                    <a:pt x="2503583" y="503615"/>
                    <a:pt x="2524417" y="503615"/>
                  </a:cubicBezTo>
                  <a:cubicBezTo>
                    <a:pt x="2639327" y="503615"/>
                    <a:pt x="2746020" y="537605"/>
                    <a:pt x="2832937" y="601945"/>
                  </a:cubicBezTo>
                  <a:cubicBezTo>
                    <a:pt x="2964316" y="699200"/>
                    <a:pt x="3013755" y="835132"/>
                    <a:pt x="3031538" y="907511"/>
                  </a:cubicBezTo>
                  <a:cubicBezTo>
                    <a:pt x="3038368" y="935321"/>
                    <a:pt x="3043079" y="963864"/>
                    <a:pt x="3045517" y="992381"/>
                  </a:cubicBezTo>
                  <a:lnTo>
                    <a:pt x="3045823" y="996020"/>
                  </a:lnTo>
                  <a:lnTo>
                    <a:pt x="3049345" y="996963"/>
                  </a:lnTo>
                  <a:cubicBezTo>
                    <a:pt x="3150280" y="1024799"/>
                    <a:pt x="3239598" y="1068870"/>
                    <a:pt x="3314810" y="1127999"/>
                  </a:cubicBezTo>
                  <a:cubicBezTo>
                    <a:pt x="3509800" y="1281267"/>
                    <a:pt x="3533850" y="1473499"/>
                    <a:pt x="3535138" y="1548942"/>
                  </a:cubicBezTo>
                  <a:lnTo>
                    <a:pt x="3535138" y="4639430"/>
                  </a:lnTo>
                  <a:cubicBezTo>
                    <a:pt x="3533860" y="4715061"/>
                    <a:pt x="3509811" y="4907527"/>
                    <a:pt x="3314823" y="5060774"/>
                  </a:cubicBezTo>
                  <a:cubicBezTo>
                    <a:pt x="3239842" y="5119703"/>
                    <a:pt x="3150843" y="5163712"/>
                    <a:pt x="3050316" y="5191555"/>
                  </a:cubicBezTo>
                  <a:lnTo>
                    <a:pt x="3046818" y="5192529"/>
                  </a:lnTo>
                  <a:lnTo>
                    <a:pt x="3046498" y="5196154"/>
                  </a:lnTo>
                  <a:cubicBezTo>
                    <a:pt x="3043817" y="5226574"/>
                    <a:pt x="3038417" y="5256620"/>
                    <a:pt x="3030452" y="5285451"/>
                  </a:cubicBezTo>
                  <a:cubicBezTo>
                    <a:pt x="2966180" y="5517916"/>
                    <a:pt x="2761656" y="5614617"/>
                    <a:pt x="2700498" y="5638721"/>
                  </a:cubicBezTo>
                  <a:cubicBezTo>
                    <a:pt x="2625744" y="5668154"/>
                    <a:pt x="2546193" y="5680936"/>
                    <a:pt x="2464126" y="5676581"/>
                  </a:cubicBezTo>
                  <a:lnTo>
                    <a:pt x="2461227" y="5676427"/>
                  </a:lnTo>
                  <a:lnTo>
                    <a:pt x="2459567" y="5678823"/>
                  </a:lnTo>
                  <a:cubicBezTo>
                    <a:pt x="2391530" y="5776945"/>
                    <a:pt x="2310214" y="5865281"/>
                    <a:pt x="2217897" y="5941399"/>
                  </a:cubicBezTo>
                  <a:cubicBezTo>
                    <a:pt x="2101004" y="6037791"/>
                    <a:pt x="1969319" y="6112424"/>
                    <a:pt x="1826529" y="6163220"/>
                  </a:cubicBezTo>
                  <a:lnTo>
                    <a:pt x="1781863" y="6179102"/>
                  </a:lnTo>
                  <a:cubicBezTo>
                    <a:pt x="1778658" y="6180228"/>
                    <a:pt x="1775149" y="6180228"/>
                    <a:pt x="1771957" y="6179076"/>
                  </a:cubicBezTo>
                  <a:lnTo>
                    <a:pt x="1727330" y="6163078"/>
                  </a:lnTo>
                  <a:cubicBezTo>
                    <a:pt x="1593346" y="6115048"/>
                    <a:pt x="1467992" y="6050779"/>
                    <a:pt x="1354714" y="5972034"/>
                  </a:cubicBezTo>
                  <a:cubicBezTo>
                    <a:pt x="1255630" y="5903152"/>
                    <a:pt x="1147243" y="5777429"/>
                    <a:pt x="1078871" y="5682740"/>
                  </a:cubicBezTo>
                  <a:lnTo>
                    <a:pt x="1077117" y="5680320"/>
                  </a:lnTo>
                  <a:lnTo>
                    <a:pt x="1074157" y="5680590"/>
                  </a:lnTo>
                  <a:cubicBezTo>
                    <a:pt x="1057398" y="5682088"/>
                    <a:pt x="1040272" y="5682845"/>
                    <a:pt x="1023356" y="5682845"/>
                  </a:cubicBezTo>
                  <a:cubicBezTo>
                    <a:pt x="923692" y="5682845"/>
                    <a:pt x="830940" y="5657510"/>
                    <a:pt x="747642" y="5607533"/>
                  </a:cubicBezTo>
                  <a:cubicBezTo>
                    <a:pt x="690923" y="5573502"/>
                    <a:pt x="553602" y="5473780"/>
                    <a:pt x="504058" y="5283236"/>
                  </a:cubicBezTo>
                  <a:cubicBezTo>
                    <a:pt x="496778" y="5255096"/>
                    <a:pt x="491777" y="5225857"/>
                    <a:pt x="489210" y="5196321"/>
                  </a:cubicBezTo>
                  <a:lnTo>
                    <a:pt x="488896" y="5192684"/>
                  </a:lnTo>
                  <a:lnTo>
                    <a:pt x="485387" y="5191710"/>
                  </a:lnTo>
                  <a:cubicBezTo>
                    <a:pt x="384675" y="5163903"/>
                    <a:pt x="295459" y="5119844"/>
                    <a:pt x="220304" y="5060774"/>
                  </a:cubicBezTo>
                  <a:cubicBezTo>
                    <a:pt x="25322" y="4907537"/>
                    <a:pt x="1283" y="4715304"/>
                    <a:pt x="0" y="4639852"/>
                  </a:cubicBezTo>
                  <a:lnTo>
                    <a:pt x="0" y="1549387"/>
                  </a:lnTo>
                  <a:cubicBezTo>
                    <a:pt x="1283" y="1473761"/>
                    <a:pt x="25322" y="1281293"/>
                    <a:pt x="220304" y="1128025"/>
                  </a:cubicBezTo>
                  <a:cubicBezTo>
                    <a:pt x="295564" y="1068870"/>
                    <a:pt x="384885" y="1024799"/>
                    <a:pt x="485754" y="996963"/>
                  </a:cubicBezTo>
                  <a:lnTo>
                    <a:pt x="489289" y="996020"/>
                  </a:lnTo>
                  <a:lnTo>
                    <a:pt x="489603" y="992381"/>
                  </a:lnTo>
                  <a:cubicBezTo>
                    <a:pt x="492038" y="963916"/>
                    <a:pt x="496778" y="935373"/>
                    <a:pt x="503613" y="907459"/>
                  </a:cubicBezTo>
                  <a:cubicBezTo>
                    <a:pt x="520686" y="837830"/>
                    <a:pt x="567952" y="706532"/>
                    <a:pt x="692363" y="609879"/>
                  </a:cubicBezTo>
                  <a:cubicBezTo>
                    <a:pt x="795327" y="529880"/>
                    <a:pt x="930421" y="493586"/>
                    <a:pt x="1072796" y="507622"/>
                  </a:cubicBezTo>
                  <a:lnTo>
                    <a:pt x="1075886" y="507936"/>
                  </a:lnTo>
                  <a:lnTo>
                    <a:pt x="1077640" y="505370"/>
                  </a:lnTo>
                  <a:cubicBezTo>
                    <a:pt x="1133809" y="423407"/>
                    <a:pt x="1199134" y="347677"/>
                    <a:pt x="1271819" y="280352"/>
                  </a:cubicBezTo>
                  <a:lnTo>
                    <a:pt x="1271821" y="280352"/>
                  </a:lnTo>
                  <a:cubicBezTo>
                    <a:pt x="1393270" y="167830"/>
                    <a:pt x="1533277" y="79687"/>
                    <a:pt x="1687915" y="18333"/>
                  </a:cubicBezTo>
                  <a:lnTo>
                    <a:pt x="1731596" y="1024"/>
                  </a:lnTo>
                  <a:cubicBezTo>
                    <a:pt x="1734762" y="-207"/>
                    <a:pt x="1738208" y="-338"/>
                    <a:pt x="1741450" y="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</a:lstStyle>
            <a:p>
              <a:pPr algn="ctr" rtl="0"/>
              <a:endParaRPr lang="zh-CN" dirty="0"/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68125E0B-5FC0-C968-A55C-CE048CFA9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066571" y="77169"/>
              <a:ext cx="4058859" cy="6703663"/>
            </a:xfrm>
            <a:prstGeom prst="rect">
              <a:avLst/>
            </a:prstGeom>
          </p:spPr>
        </p:pic>
      </p:grpSp>
      <p:pic>
        <p:nvPicPr>
          <p:cNvPr id="5" name="图形 4">
            <a:extLst>
              <a:ext uri="{FF2B5EF4-FFF2-40B4-BE49-F238E27FC236}">
                <a16:creationId xmlns:a16="http://schemas.microsoft.com/office/drawing/2014/main" id="{0B435E9B-C863-47E7-AE8C-0DBC4BA0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79" y="3469004"/>
            <a:ext cx="2924334" cy="3269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5638" y="1481117"/>
            <a:ext cx="5800725" cy="3894923"/>
          </a:xfrm>
        </p:spPr>
        <p:txBody>
          <a:bodyPr bIns="0" rtlCol="0" anchor="ctr">
            <a:noAutofit/>
          </a:bodyPr>
          <a:lstStyle>
            <a:lvl1pPr algn="ctr">
              <a:lnSpc>
                <a:spcPts val="5500"/>
              </a:lnSpc>
              <a:defRPr lang="zh-CN" sz="40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长方形 24">
            <a:extLst>
              <a:ext uri="{FF2B5EF4-FFF2-40B4-BE49-F238E27FC236}">
                <a16:creationId xmlns:a16="http://schemas.microsoft.com/office/drawing/2014/main" id="{F51CD845-5B74-921C-37CF-7B6F53344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4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zh-CN" sz="3600" cap="all" spc="300" baseline="0" dirty="0">
                <a:solidFill>
                  <a:schemeClr val="tx1"/>
                </a:solidFill>
              </a:defRPr>
            </a:lvl1pPr>
          </a:lstStyle>
          <a:p>
            <a:pPr lvl="0" algn="ctr" rtl="0">
              <a:lnSpc>
                <a:spcPts val="4500"/>
              </a:lnSpc>
            </a:pPr>
            <a:r>
              <a:rPr lang="zh-CN" dirty="0"/>
              <a:t>单击此处添加标题</a:t>
            </a:r>
          </a:p>
        </p:txBody>
      </p:sp>
      <p:sp>
        <p:nvSpPr>
          <p:cNvPr id="10" name="任意多边形：形状 9">
            <a:extLst>
              <a:ext uri="{FF2B5EF4-FFF2-40B4-BE49-F238E27FC236}">
                <a16:creationId xmlns:a16="http://schemas.microsoft.com/office/drawing/2014/main" id="{6B66E7C8-C046-4191-568A-766466452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7121" y="2432211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713F8B-78AA-E6A3-0CCD-FDB76C37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470F2340-7F04-5A49-1D16-2E9409BB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12" name="图片占位符 9">
            <a:extLst>
              <a:ext uri="{FF2B5EF4-FFF2-40B4-BE49-F238E27FC236}">
                <a16:creationId xmlns:a16="http://schemas.microsoft.com/office/drawing/2014/main" id="{C1DD6C40-BDCA-6274-2BDC-CD28BFC46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7978" y="623262"/>
            <a:ext cx="3785570" cy="5473362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bg1"/>
                </a:solidFill>
              </a:defRPr>
            </a:lvl1pPr>
          </a:lstStyle>
          <a:p>
            <a:pPr rtl="0"/>
            <a:r>
              <a:rPr lang="zh-CN" dirty="0"/>
              <a:t>单击图标以添加图片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1734"/>
            <a:ext cx="6090613" cy="2567244"/>
          </a:xfrm>
        </p:spPr>
        <p:txBody>
          <a:bodyPr rtlCol="0" anchor="b">
            <a:noAutofit/>
          </a:bodyPr>
          <a:lstStyle>
            <a:lvl1pPr algn="ctr">
              <a:lnSpc>
                <a:spcPts val="4500"/>
              </a:lnSpc>
              <a:defRPr lang="zh-CN" sz="36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  <p:grpSp>
        <p:nvGrpSpPr>
          <p:cNvPr id="16" name="组 15">
            <a:extLst>
              <a:ext uri="{FF2B5EF4-FFF2-40B4-BE49-F238E27FC236}">
                <a16:creationId xmlns:a16="http://schemas.microsoft.com/office/drawing/2014/main" id="{3A1A07B3-52CC-EF3C-E02F-1A2047E0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7858" y="3459638"/>
            <a:ext cx="2011615" cy="736852"/>
            <a:chOff x="2037858" y="3459638"/>
            <a:chExt cx="2011615" cy="736852"/>
          </a:xfrm>
        </p:grpSpPr>
        <p:sp>
          <p:nvSpPr>
            <p:cNvPr id="5" name="任意多边形：形状 4">
              <a:extLst>
                <a:ext uri="{FF2B5EF4-FFF2-40B4-BE49-F238E27FC236}">
                  <a16:creationId xmlns:a16="http://schemas.microsoft.com/office/drawing/2014/main" id="{199BF17D-4B5B-D2CF-FBF6-AAF2167F1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726408" y="3459638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6" name="任意多边形:形状 5">
              <a:extLst>
                <a:ext uri="{FF2B5EF4-FFF2-40B4-BE49-F238E27FC236}">
                  <a16:creationId xmlns:a16="http://schemas.microsoft.com/office/drawing/2014/main" id="{7C82EF4E-3F0C-A07E-B4EE-BED20E353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037858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10" name="任意多边形：形状 9">
              <a:extLst>
                <a:ext uri="{FF2B5EF4-FFF2-40B4-BE49-F238E27FC236}">
                  <a16:creationId xmlns:a16="http://schemas.microsoft.com/office/drawing/2014/main" id="{272E6646-E869-D850-DC97-A5918C5AF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575100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</p:grp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4AEE5C2-4FF2-BE5E-5E7B-F466BB00FF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zh-CN" sz="2000">
                <a:solidFill>
                  <a:schemeClr val="tx1"/>
                </a:solidFill>
              </a:defRPr>
            </a:lvl2pPr>
            <a:lvl3pPr marL="914400" indent="0" algn="ctr">
              <a:buNone/>
              <a:defRPr lang="zh-CN" sz="1800">
                <a:solidFill>
                  <a:schemeClr val="tx1"/>
                </a:solidFill>
              </a:defRPr>
            </a:lvl3pPr>
            <a:lvl4pPr marL="1371600" indent="0" algn="ctr">
              <a:buNone/>
              <a:defRPr lang="zh-CN" sz="1600">
                <a:solidFill>
                  <a:schemeClr val="tx1"/>
                </a:solidFill>
              </a:defRPr>
            </a:lvl4pPr>
            <a:lvl5pPr marL="1828800" indent="0" algn="ctr">
              <a:buNone/>
              <a:defRPr lang="zh-CN"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18" name="灯片编号占位符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15" name="图片占位符 9">
            <a:extLst>
              <a:ext uri="{FF2B5EF4-FFF2-40B4-BE49-F238E27FC236}">
                <a16:creationId xmlns:a16="http://schemas.microsoft.com/office/drawing/2014/main" id="{2F3CE6BC-5E8F-4322-5F04-B0BEFD17C8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4587" y="701734"/>
            <a:ext cx="4442352" cy="5454529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tx1"/>
                </a:solidFill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</p:spTree>
    <p:extLst>
      <p:ext uri="{BB962C8B-B14F-4D97-AF65-F5344CB8AC3E}">
        <p14:creationId xmlns:p14="http://schemas.microsoft.com/office/powerpoint/2010/main" val="1457725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长方形 20">
            <a:extLst>
              <a:ext uri="{FF2B5EF4-FFF2-40B4-BE49-F238E27FC236}">
                <a16:creationId xmlns:a16="http://schemas.microsoft.com/office/drawing/2014/main" id="{4FDAD77D-8878-C456-EE69-09CB5546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"/>
            <a:ext cx="6096001" cy="6856222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D0D36B5-5A9C-5F42-7322-9FE550C11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71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sz="3200" cap="all" spc="150" baseline="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zh-CN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2A2D0C-55A1-39C6-E807-DA29F2E0E0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561" y="2569052"/>
            <a:ext cx="4893377" cy="3761964"/>
          </a:xfrm>
        </p:spPr>
        <p:txBody>
          <a:bodyPr rtlCol="0">
            <a:normAutofit/>
          </a:bodyPr>
          <a:lstStyle>
            <a:lvl1pPr marL="283464" indent="-283464">
              <a:defRPr lang="zh-CN" sz="1800"/>
            </a:lvl1pPr>
            <a:lvl2pPr>
              <a:defRPr lang="zh-CN" sz="1600"/>
            </a:lvl2pPr>
            <a:lvl3pPr>
              <a:defRPr lang="zh-CN" sz="1400"/>
            </a:lvl3pPr>
            <a:lvl4pPr>
              <a:defRPr lang="zh-CN" sz="1200"/>
            </a:lvl4pPr>
            <a:lvl5pPr>
              <a:defRPr lang="zh-CN" sz="1200"/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9" name="图片占位符 9">
            <a:extLst>
              <a:ext uri="{FF2B5EF4-FFF2-40B4-BE49-F238E27FC236}">
                <a16:creationId xmlns:a16="http://schemas.microsoft.com/office/drawing/2014/main" id="{EF247EE8-EBAA-111B-3192-133C5F2C4F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0872" y="388928"/>
            <a:ext cx="5312664" cy="5967422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tx1"/>
                </a:solidFill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60400"/>
            <a:ext cx="6090613" cy="2608578"/>
          </a:xfrm>
        </p:spPr>
        <p:txBody>
          <a:bodyPr rtlCol="0" anchor="b">
            <a:noAutofit/>
          </a:bodyPr>
          <a:lstStyle>
            <a:lvl1pPr algn="ctr">
              <a:lnSpc>
                <a:spcPts val="4500"/>
              </a:lnSpc>
              <a:defRPr lang="zh-CN" sz="36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F27B1-EB23-A2D1-5DBE-89960AD497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zh-CN" sz="2000">
                <a:solidFill>
                  <a:schemeClr val="tx1"/>
                </a:solidFill>
              </a:defRPr>
            </a:lvl2pPr>
            <a:lvl3pPr marL="914400" indent="0" algn="ctr">
              <a:buNone/>
              <a:defRPr lang="zh-CN" sz="1800">
                <a:solidFill>
                  <a:schemeClr val="tx1"/>
                </a:solidFill>
              </a:defRPr>
            </a:lvl3pPr>
            <a:lvl4pPr marL="1371600" indent="0" algn="ctr">
              <a:buNone/>
              <a:defRPr lang="zh-CN" sz="1600">
                <a:solidFill>
                  <a:schemeClr val="tx1"/>
                </a:solidFill>
              </a:defRPr>
            </a:lvl4pPr>
            <a:lvl5pPr marL="1828800" indent="0" algn="ctr">
              <a:buNone/>
              <a:defRPr lang="zh-CN"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18" name="灯片编号占位符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98799111-FB07-1313-B897-8240D85E75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660400"/>
            <a:ext cx="4857750" cy="5537200"/>
          </a:xfrm>
        </p:spPr>
        <p:txBody>
          <a:bodyPr rtlCol="0"/>
          <a:lstStyle>
            <a:lvl1pPr marL="0" indent="0" algn="ctr">
              <a:buNone/>
              <a:defRPr lang="zh-CN"/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5" name="任意多边形：形状 4">
            <a:extLst>
              <a:ext uri="{FF2B5EF4-FFF2-40B4-BE49-F238E27FC236}">
                <a16:creationId xmlns:a16="http://schemas.microsoft.com/office/drawing/2014/main" id="{199BF17D-4B5B-D2CF-FBF6-AAF2167F1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6408" y="3459638"/>
            <a:ext cx="637795" cy="73685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6" name="任意多边形:形状 5">
            <a:extLst>
              <a:ext uri="{FF2B5EF4-FFF2-40B4-BE49-F238E27FC236}">
                <a16:creationId xmlns:a16="http://schemas.microsoft.com/office/drawing/2014/main" id="{7C82EF4E-3F0C-A07E-B4EE-BED20E353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37858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10" name="任意多边形：形状 9">
            <a:extLst>
              <a:ext uri="{FF2B5EF4-FFF2-40B4-BE49-F238E27FC236}">
                <a16:creationId xmlns:a16="http://schemas.microsoft.com/office/drawing/2014/main" id="{272E6646-E869-D850-DC97-A5918C5A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5100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67594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和图表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84623498-3983-1C01-FBF4-DC6AA83FE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ABDA9DA7-3305-7C3B-7F12-52779289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42884" cy="1705585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kern="1200" cap="all" spc="150" baseline="0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/>
              <a:t>单击此处添加标题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CE4A8B9-E7E2-490B-75BB-0F078A94C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5188584" cy="3199151"/>
          </a:xfrm>
        </p:spPr>
        <p:txBody>
          <a:bodyPr rtlCol="0">
            <a:normAutofit/>
          </a:bodyPr>
          <a:lstStyle>
            <a:lvl1pPr>
              <a:defRPr lang="zh-CN" sz="1800">
                <a:solidFill>
                  <a:schemeClr val="bg1"/>
                </a:solidFill>
              </a:defRPr>
            </a:lvl1pPr>
            <a:lvl2pPr>
              <a:defRPr lang="zh-CN" sz="1800">
                <a:solidFill>
                  <a:schemeClr val="bg1"/>
                </a:solidFill>
              </a:defRPr>
            </a:lvl2pPr>
            <a:lvl3pPr>
              <a:defRPr lang="zh-CN" sz="1800">
                <a:solidFill>
                  <a:schemeClr val="bg1"/>
                </a:solidFill>
              </a:defRPr>
            </a:lvl3pPr>
            <a:lvl4pPr>
              <a:defRPr lang="zh-CN" sz="1800">
                <a:solidFill>
                  <a:schemeClr val="bg1"/>
                </a:solidFill>
              </a:defRPr>
            </a:lvl4pPr>
            <a:lvl5pPr>
              <a:defRPr lang="zh-CN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0" name="图表占位符 9">
            <a:extLst>
              <a:ext uri="{FF2B5EF4-FFF2-40B4-BE49-F238E27FC236}">
                <a16:creationId xmlns:a16="http://schemas.microsoft.com/office/drawing/2014/main" id="{DC7281FF-5356-4E9D-4645-025ADF2A31D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0070" y="2285999"/>
            <a:ext cx="4745038" cy="3634581"/>
          </a:xfrm>
        </p:spPr>
        <p:txBody>
          <a:bodyPr rtlCol="0"/>
          <a:lstStyle>
            <a:lvl1pPr marL="0" indent="0">
              <a:buNone/>
              <a:defRPr lang="zh-CN">
                <a:solidFill>
                  <a:schemeClr val="bg1"/>
                </a:solidFill>
              </a:defRPr>
            </a:lvl1pPr>
          </a:lstStyle>
          <a:p>
            <a:pPr rtl="0"/>
            <a:r>
              <a:rPr lang="zh-CN"/>
              <a:t>单击图标以添加图表</a:t>
            </a: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383D02D1-AA7A-5BA4-7FF7-D254AB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F4F8F925-B4AF-CA32-DCBD-F5B45E5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51235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图像和内容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长方形 20">
            <a:extLst>
              <a:ext uri="{FF2B5EF4-FFF2-40B4-BE49-F238E27FC236}">
                <a16:creationId xmlns:a16="http://schemas.microsoft.com/office/drawing/2014/main" id="{4FDAD77D-8878-C456-EE69-09CB55463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723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sz="3200" cap="all" spc="150" baseline="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CN"/>
              <a:t>单击此处添加标题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BD3322F1-43FC-616B-265A-56F5C591E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00" y="615950"/>
            <a:ext cx="5130800" cy="5740400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bg1"/>
                </a:solidFill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4E02335A-0E01-E297-5DAA-6C5EF587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5E0D25-679E-939F-E036-3A6F1A1F86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04722" y="2576302"/>
            <a:ext cx="4893377" cy="3787298"/>
          </a:xfrm>
        </p:spPr>
        <p:txBody>
          <a:bodyPr rtlCol="0">
            <a:normAutofit/>
          </a:bodyPr>
          <a:lstStyle>
            <a:lvl1pPr marL="283464" indent="-283464">
              <a:defRPr lang="zh-CN" sz="1800">
                <a:solidFill>
                  <a:schemeClr val="bg1"/>
                </a:solidFill>
              </a:defRPr>
            </a:lvl1pPr>
            <a:lvl2pPr>
              <a:defRPr lang="zh-CN" sz="1600">
                <a:solidFill>
                  <a:schemeClr val="bg1"/>
                </a:solidFill>
              </a:defRPr>
            </a:lvl2pPr>
            <a:lvl3pPr>
              <a:defRPr lang="zh-CN" sz="1400">
                <a:solidFill>
                  <a:schemeClr val="bg1"/>
                </a:solidFill>
              </a:defRPr>
            </a:lvl3pPr>
            <a:lvl4pPr>
              <a:defRPr lang="zh-CN" sz="1200">
                <a:solidFill>
                  <a:schemeClr val="bg1"/>
                </a:solidFill>
              </a:defRPr>
            </a:lvl4pPr>
            <a:lvl5pPr>
              <a:defRPr lang="zh-CN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0439BDD9-5043-37BF-F37B-76DBE6E4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70050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>
            <a:extLst>
              <a:ext uri="{FF2B5EF4-FFF2-40B4-BE49-F238E27FC236}">
                <a16:creationId xmlns:a16="http://schemas.microsoft.com/office/drawing/2014/main" id="{B3A42F3D-2FF6-5956-7AC9-D66BF7919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D53CAAAD-1A9D-5E43-B2BA-03A5787B0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679" b="5726"/>
          <a:stretch/>
        </p:blipFill>
        <p:spPr>
          <a:xfrm rot="16200000">
            <a:off x="9283061" y="-672462"/>
            <a:ext cx="2236482" cy="3581403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B5486237-3FB0-DA6F-A29E-8CAEF910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694612" cy="1705586"/>
          </a:xfrm>
        </p:spPr>
        <p:txBody>
          <a:bodyPr rtlCol="0" anchor="ctr">
            <a:normAutofit/>
          </a:bodyPr>
          <a:lstStyle>
            <a:lvl1pPr>
              <a:defRPr lang="zh-CN" sz="3200" kern="1200" cap="all" spc="15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44085"/>
            <a:ext cx="5157787" cy="3609410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44085"/>
            <a:ext cx="5183188" cy="3609410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9" name="页脚占位符 5">
            <a:extLst>
              <a:ext uri="{FF2B5EF4-FFF2-40B4-BE49-F238E27FC236}">
                <a16:creationId xmlns:a16="http://schemas.microsoft.com/office/drawing/2014/main" id="{CBE7E2DE-9C3B-4B12-1E93-600CE3C0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13" name="灯片编号占位符 6">
            <a:extLst>
              <a:ext uri="{FF2B5EF4-FFF2-40B4-BE49-F238E27FC236}">
                <a16:creationId xmlns:a16="http://schemas.microsoft.com/office/drawing/2014/main" id="{7FBB48F9-55C0-40D1-84F1-A3C2A244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表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84623498-3983-1C01-FBF4-DC6AA83FE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ABDA9DA7-3305-7C3B-7F12-52779289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61934" cy="1705585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kern="1200" cap="all" spc="150" baseline="0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/>
              <a:t>单击此处添加标题</a:t>
            </a:r>
          </a:p>
        </p:txBody>
      </p:sp>
      <p:sp>
        <p:nvSpPr>
          <p:cNvPr id="7" name="文本占位符 5">
            <a:extLst>
              <a:ext uri="{FF2B5EF4-FFF2-40B4-BE49-F238E27FC236}">
                <a16:creationId xmlns:a16="http://schemas.microsoft.com/office/drawing/2014/main" id="{FA77A35F-F7BF-9440-32B6-BE2993F23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2743834" cy="3199151"/>
          </a:xfrm>
        </p:spPr>
        <p:txBody>
          <a:bodyPr rtlCol="0">
            <a:normAutofit/>
          </a:bodyPr>
          <a:lstStyle>
            <a:lvl1pPr>
              <a:defRPr lang="zh-CN" sz="1800">
                <a:solidFill>
                  <a:schemeClr val="bg1"/>
                </a:solidFill>
              </a:defRPr>
            </a:lvl1pPr>
            <a:lvl2pPr>
              <a:defRPr lang="zh-CN" sz="1800">
                <a:solidFill>
                  <a:schemeClr val="bg1"/>
                </a:solidFill>
              </a:defRPr>
            </a:lvl2pPr>
            <a:lvl3pPr>
              <a:defRPr lang="zh-CN" sz="1800">
                <a:solidFill>
                  <a:schemeClr val="bg1"/>
                </a:solidFill>
              </a:defRPr>
            </a:lvl3pPr>
            <a:lvl4pPr>
              <a:defRPr lang="zh-CN" sz="1800">
                <a:solidFill>
                  <a:schemeClr val="bg1"/>
                </a:solidFill>
              </a:defRPr>
            </a:lvl4pPr>
            <a:lvl5pPr>
              <a:defRPr lang="zh-CN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3" name="表格占位符 7">
            <a:extLst>
              <a:ext uri="{FF2B5EF4-FFF2-40B4-BE49-F238E27FC236}">
                <a16:creationId xmlns:a16="http://schemas.microsoft.com/office/drawing/2014/main" id="{047F7D94-5454-E1F4-BD4E-B207EE2DBE5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879850" y="2720975"/>
            <a:ext cx="7473950" cy="3198813"/>
          </a:xfrm>
        </p:spPr>
        <p:txBody>
          <a:bodyPr rtlCol="0"/>
          <a:lstStyle>
            <a:lvl1pPr>
              <a:defRPr lang="zh-CN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CN"/>
              <a:t>单击图标以添加表格</a:t>
            </a: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383D02D1-AA7A-5BA4-7FF7-D254AB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F4F8F925-B4AF-CA32-DCBD-F5B45E5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83072587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900" b="1">
                <a:solidFill>
                  <a:schemeClr val="tx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900" b="1">
                <a:solidFill>
                  <a:schemeClr val="tx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900" b="1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6" r:id="rId4"/>
    <p:sldLayoutId id="2147483671" r:id="rId5"/>
    <p:sldLayoutId id="2147483662" r:id="rId6"/>
    <p:sldLayoutId id="2147483663" r:id="rId7"/>
    <p:sldLayoutId id="2147483653" r:id="rId8"/>
    <p:sldLayoutId id="2147483668" r:id="rId9"/>
    <p:sldLayoutId id="2147483661" r:id="rId10"/>
    <p:sldLayoutId id="2147483673" r:id="rId11"/>
    <p:sldLayoutId id="2147483670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>
          <a:solidFill>
            <a:schemeClr val="accent6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1013.xml" Id="rId2" /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image" Target="/ppt/media/image1512.png" Id="rId3" /><Relationship Type="http://schemas.openxmlformats.org/officeDocument/2006/relationships/notesSlide" Target="/ppt/notesSlides/notesSlide1110.xml" Id="rId2" /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26.xml" Id="rId2" /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169.png" Id="rId3" /><Relationship Type="http://schemas.openxmlformats.org/officeDocument/2006/relationships/notesSlide" Target="/ppt/notesSlides/notesSlide135.xml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1010.png" Id="rId3" /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118.pn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12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image" Target="/ppt/media/image1313.png" Id="rId3" /><Relationship Type="http://schemas.openxmlformats.org/officeDocument/2006/relationships/notesSlide" Target="/ppt/notesSlides/notesSlide512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611.xml" Id="rId2" /><Relationship Type="http://schemas.openxmlformats.org/officeDocument/2006/relationships/slideLayout" Target="/ppt/slideLayouts/slideLayout69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image" Target="/ppt/media/image1411.png" Id="rId3" /><Relationship Type="http://schemas.openxmlformats.org/officeDocument/2006/relationships/notesSlide" Target="/ppt/notesSlides/notesSlide78.xml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13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64" y="0"/>
            <a:ext cx="10460672" cy="170558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财务快照</a:t>
            </a:r>
          </a:p>
        </p:txBody>
      </p:sp>
      <p:graphicFrame>
        <p:nvGraphicFramePr>
          <p:cNvPr id="10" name="表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37929195"/>
              </p:ext>
            </p:extLst>
          </p:nvPr>
        </p:nvGraphicFramePr>
        <p:xfrm>
          <a:off x="2105025" y="2112963"/>
          <a:ext cx="7981952" cy="36401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5488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0669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指标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当前价值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上一季度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变化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0669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收入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/>
                        <a:t>¥2,500,000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2,200,000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+14%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0669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运营支出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1,200,000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1,400,000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-14%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60669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净利润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1,000,000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800,000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+25%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60669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营业利润率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  <a:tr h="606690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现金储备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5,000,000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altLang="zh-CN" dirty="0"/>
                        <a:t>¥</a:t>
                      </a:r>
                      <a:r>
                        <a:rPr lang="zh-CN" dirty="0"/>
                        <a:t>4,500,000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/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86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FD24B-B7D2-2787-8C06-50028DBA9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56C9B-1762-327D-CD6A-4A49F82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921000"/>
            <a:ext cx="6090613" cy="2628900"/>
          </a:xfrm>
        </p:spPr>
        <p:txBody>
          <a:bodyPr rtlCol="0">
            <a:no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创新解决方案</a:t>
            </a:r>
          </a:p>
        </p:txBody>
      </p:sp>
      <p:pic>
        <p:nvPicPr>
          <p:cNvPr id="21" name="图片占位符 20" descr="一棵长有树叶的树">
            <a:extLst>
              <a:ext uri="{FF2B5EF4-FFF2-40B4-BE49-F238E27FC236}">
                <a16:creationId xmlns:a16="http://schemas.microsoft.com/office/drawing/2014/main" id="{77050253-67C5-CCF9-821D-D5CDB1398D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14" y="660400"/>
            <a:ext cx="4857750" cy="5537200"/>
          </a:xfrm>
        </p:spPr>
      </p:pic>
    </p:spTree>
    <p:extLst>
      <p:ext uri="{BB962C8B-B14F-4D97-AF65-F5344CB8AC3E}">
        <p14:creationId xmlns:p14="http://schemas.microsoft.com/office/powerpoint/2010/main" val="5506181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BB707-D9B5-AA9F-1F14-21FE53A64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42AA797-3FAB-E3C9-0E8C-F06AD015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7770812" cy="1705586"/>
          </a:xfrm>
        </p:spPr>
        <p:txBody>
          <a:bodyPr rtlCol="0" anchor="ctr"/>
          <a:lstStyle>
            <a:defPPr>
              <a:defRPr lang="zh-CN"/>
            </a:defPPr>
          </a:lstStyle>
          <a:p>
            <a:pPr rtl="0"/>
            <a:r>
              <a:rPr lang="zh-CN"/>
              <a:t>未来计划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9003EA-0C56-C608-AE27-C56BB8D34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6" y="2443049"/>
            <a:ext cx="6856413" cy="3659187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产品增强功能。 引入定期更新和功能，以改进产品/服务。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技术集成。 探索新兴技术，以便将其纳入我们的业务。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协作合作伙伴关系。 促进与技术创新者和行业领导者的协作，推动创新。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25A166D-6E46-9700-1D17-8B9F1A548B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77200" y="2443049"/>
            <a:ext cx="3276600" cy="3659187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/>
              <a:t>绿色供应链</a:t>
            </a:r>
          </a:p>
          <a:p>
            <a:pPr rtl="0">
              <a:lnSpc>
                <a:spcPct val="100000"/>
              </a:lnSpc>
            </a:pPr>
            <a:r>
              <a:rPr lang="zh-CN"/>
              <a:t>减少碳足迹</a:t>
            </a:r>
          </a:p>
          <a:p>
            <a:pPr rtl="0">
              <a:lnSpc>
                <a:spcPct val="100000"/>
              </a:lnSpc>
            </a:pPr>
            <a:r>
              <a:rPr lang="zh-CN"/>
              <a:t>减少浪费</a:t>
            </a:r>
          </a:p>
          <a:p>
            <a:pPr rtl="0">
              <a:lnSpc>
                <a:spcPct val="100000"/>
              </a:lnSpc>
            </a:pPr>
            <a:r>
              <a:rPr lang="zh-CN"/>
              <a:t>节约用水</a:t>
            </a:r>
          </a:p>
          <a:p>
            <a:pPr rtl="0">
              <a:lnSpc>
                <a:spcPct val="100000"/>
              </a:lnSpc>
            </a:pP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8736292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850"/>
            <a:ext cx="6096000" cy="185085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谢谢！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002351"/>
            <a:ext cx="6095999" cy="295213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/>
              <a:t>Mirjam Nilsson</a:t>
            </a:r>
          </a:p>
          <a:p>
            <a:pPr rtl="0"/>
            <a:r>
              <a:rPr lang="zh-CN"/>
              <a:t>mirjam@contoso.com</a:t>
            </a:r>
          </a:p>
          <a:p>
            <a:pPr rtl="0"/>
            <a:r>
              <a:rPr lang="zh-CN"/>
              <a:t>contoso.com</a:t>
            </a:r>
          </a:p>
        </p:txBody>
      </p:sp>
      <p:pic>
        <p:nvPicPr>
          <p:cNvPr id="14" name="图片占位符 13" descr="植物图形">
            <a:extLst>
              <a:ext uri="{FF2B5EF4-FFF2-40B4-BE49-F238E27FC236}">
                <a16:creationId xmlns:a16="http://schemas.microsoft.com/office/drawing/2014/main" id="{67CA1640-299E-D5C1-DA26-1EB2AAC0A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159" y="618310"/>
            <a:ext cx="3405679" cy="5620565"/>
          </a:xfr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638" y="1481117"/>
            <a:ext cx="5800725" cy="389492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业务演示文稿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850"/>
            <a:ext cx="6096000" cy="1850853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dirty="0"/>
              <a:t>议程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002351"/>
            <a:ext cx="6095999" cy="295213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增长策略</a:t>
            </a:r>
          </a:p>
          <a:p>
            <a:pPr rtl="0"/>
            <a:r>
              <a:rPr lang="zh-CN" dirty="0"/>
              <a:t>市场分析</a:t>
            </a:r>
          </a:p>
          <a:p>
            <a:pPr rtl="0"/>
            <a:r>
              <a:rPr lang="zh-CN" dirty="0"/>
              <a:t>财务​​概览</a:t>
            </a:r>
          </a:p>
          <a:p>
            <a:pPr rtl="0"/>
            <a:r>
              <a:rPr lang="zh-CN" dirty="0"/>
              <a:t>创新解决方案</a:t>
            </a:r>
          </a:p>
          <a:p>
            <a:pPr rtl="0"/>
            <a:r>
              <a:rPr lang="zh-CN" dirty="0"/>
              <a:t>未来计划</a:t>
            </a:r>
          </a:p>
        </p:txBody>
      </p:sp>
      <p:pic>
        <p:nvPicPr>
          <p:cNvPr id="16" name="图片占位符 15" descr="带有星星和蓝色背景的棕榈树">
            <a:extLst>
              <a:ext uri="{FF2B5EF4-FFF2-40B4-BE49-F238E27FC236}">
                <a16:creationId xmlns:a16="http://schemas.microsoft.com/office/drawing/2014/main" id="{E19DD59C-F370-2E9A-C3EA-007B712D71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978" y="623262"/>
            <a:ext cx="3785570" cy="5473362"/>
          </a:xfr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860"/>
            <a:ext cx="6090613" cy="2103118"/>
          </a:xfrm>
        </p:spPr>
        <p:txBody>
          <a:bodyPr rtlCol="0">
            <a:no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增长策略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4501111"/>
            <a:ext cx="6090613" cy="175909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引领未来</a:t>
            </a:r>
          </a:p>
        </p:txBody>
      </p:sp>
      <p:pic>
        <p:nvPicPr>
          <p:cNvPr id="41" name="图片占位符 40" descr="张开嘴巴飞行的鸟儿">
            <a:extLst>
              <a:ext uri="{FF2B5EF4-FFF2-40B4-BE49-F238E27FC236}">
                <a16:creationId xmlns:a16="http://schemas.microsoft.com/office/drawing/2014/main" id="{3132F8A9-F8DA-A06E-E1D5-95F961335E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r="430"/>
          <a:stretch/>
        </p:blipFill>
        <p:spPr>
          <a:xfrm>
            <a:off x="6924587" y="701734"/>
            <a:ext cx="4442352" cy="5454529"/>
          </a:xfr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71" y="427842"/>
            <a:ext cx="4893375" cy="1902608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当前市场分析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561" y="2569052"/>
            <a:ext cx="4599943" cy="376196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我们确定了需要我们关注的重要关键趋势。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数据显示，消费者对可持续产品的需求稳步增长，这为我们的环保产品/服务带来了机遇。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我们的竞争对手现在都在关注数字营销策略，这表明消费者的行为正在发生转变。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了解这些细微的动态变化，使我们能够适应和利用新兴市场的偏好。</a:t>
            </a:r>
          </a:p>
        </p:txBody>
      </p:sp>
      <p:pic>
        <p:nvPicPr>
          <p:cNvPr id="20" name="图片占位符 19" descr="一只鸟站在树下">
            <a:extLst>
              <a:ext uri="{FF2B5EF4-FFF2-40B4-BE49-F238E27FC236}">
                <a16:creationId xmlns:a16="http://schemas.microsoft.com/office/drawing/2014/main" id="{64EB90FD-A225-D6FC-AC76-B47E479EC8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331"/>
          <a:stretch/>
        </p:blipFill>
        <p:spPr>
          <a:xfrm>
            <a:off x="6510872" y="388928"/>
            <a:ext cx="5312664" cy="5967422"/>
          </a:xfr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558B-80EA-86DC-BD86-8C1C1785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CF51A-BB6E-2ACA-1F7C-CEB88E38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860"/>
            <a:ext cx="6090613" cy="2103118"/>
          </a:xfrm>
        </p:spPr>
        <p:txBody>
          <a:bodyPr rtlCol="0">
            <a:no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市场拓展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0C98C6-7021-FA64-742B-AB73F9282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4501111"/>
            <a:ext cx="6090613" cy="175909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开启新视野</a:t>
            </a:r>
          </a:p>
        </p:txBody>
      </p:sp>
      <p:pic>
        <p:nvPicPr>
          <p:cNvPr id="17" name="图片占位符 16" descr="一只孔雀">
            <a:extLst>
              <a:ext uri="{FF2B5EF4-FFF2-40B4-BE49-F238E27FC236}">
                <a16:creationId xmlns:a16="http://schemas.microsoft.com/office/drawing/2014/main" id="{C1971592-546D-CB28-F208-FF9AF1B7FF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660400"/>
            <a:ext cx="4857750" cy="5537200"/>
          </a:xfrm>
        </p:spPr>
      </p:pic>
    </p:spTree>
    <p:extLst>
      <p:ext uri="{BB962C8B-B14F-4D97-AF65-F5344CB8AC3E}">
        <p14:creationId xmlns:p14="http://schemas.microsoft.com/office/powerpoint/2010/main" val="3086051495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55E2E3E-148D-4BE4-88A4-447C4BC3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6" y="1"/>
            <a:ext cx="7842884" cy="1705585"/>
          </a:xfrm>
        </p:spPr>
        <p:txBody>
          <a:bodyPr rtlCol="0" anchor="ctr"/>
          <a:lstStyle>
            <a:defPPr>
              <a:defRPr lang="zh-CN"/>
            </a:defPPr>
          </a:lstStyle>
          <a:p>
            <a:pPr rtl="0"/>
            <a:r>
              <a:rPr lang="zh-CN"/>
              <a:t>产品发布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B8A093-0C1B-E9F3-A21C-3AEF6EDFF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66" y="2721428"/>
            <a:ext cx="5188584" cy="3199151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目前正在为开创性的发布做准备 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我们的新产品将占领市场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我们的市场营销活动将引发期待</a:t>
            </a:r>
          </a:p>
        </p:txBody>
      </p:sp>
      <p:graphicFrame>
        <p:nvGraphicFramePr>
          <p:cNvPr id="11" name="图表占位符 10" descr="产品发布的时间线">
            <a:extLst>
              <a:ext uri="{FF2B5EF4-FFF2-40B4-BE49-F238E27FC236}">
                <a16:creationId xmlns:a16="http://schemas.microsoft.com/office/drawing/2014/main" id="{CEC93498-BE1A-0484-72BD-9B8E05C17B4B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1903173"/>
              </p:ext>
            </p:extLst>
          </p:nvPr>
        </p:nvGraphicFramePr>
        <p:xfrm>
          <a:off x="6510338" y="2286000"/>
          <a:ext cx="4745037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723" y="427842"/>
            <a:ext cx="4893375" cy="1902608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市场营销策略</a:t>
            </a:r>
          </a:p>
        </p:txBody>
      </p:sp>
      <p:pic>
        <p:nvPicPr>
          <p:cNvPr id="14" name="图片占位符 13" descr="一只鸟站在树旁">
            <a:extLst>
              <a:ext uri="{FF2B5EF4-FFF2-40B4-BE49-F238E27FC236}">
                <a16:creationId xmlns:a16="http://schemas.microsoft.com/office/drawing/2014/main" id="{160B662C-5B46-59E4-28E5-00C2493AF6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00" y="615950"/>
            <a:ext cx="5130800" cy="5740400"/>
          </a:xfr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4723" y="2576302"/>
            <a:ext cx="4259518" cy="378729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实现个性化参与策略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定制市场活动，引起特定人群的共鸣，培养相关感和联系感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与有影响力的人士和思想领袖合作，放大我们的品牌信息覆盖范围</a:t>
            </a:r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7694612" cy="170558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重点区域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44085"/>
            <a:ext cx="5157787" cy="360941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我们的财务概述反映了可靠而富有承受力的财政业绩。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关键指标显示，过去一个季度的收入持续增长，这归功于战略性成本管理和成功的市场营销。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4085"/>
            <a:ext cx="5183188" cy="360941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/>
              <a:t>在加强储备的同时，运营利润率也有所提高，这标志着运营效率的提高。</a:t>
            </a:r>
          </a:p>
          <a:p>
            <a:pPr rtl="0">
              <a:lnSpc>
                <a:spcPct val="100000"/>
              </a:lnSpc>
            </a:pPr>
            <a:r>
              <a:rPr lang="zh-CN"/>
              <a:t>这突出了我们对财务稳定性的承诺，为我们的持续增长奠定了基础。 </a:t>
            </a: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66" y="1"/>
            <a:ext cx="7861934" cy="1705585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季度目标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6D237D-9043-CD52-0AD2-12AE7EAF9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66" y="2721428"/>
            <a:ext cx="2743834" cy="3199151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市场拓展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产品创新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客户保留率</a:t>
            </a:r>
          </a:p>
          <a:p>
            <a:pPr rtl="0">
              <a:lnSpc>
                <a:spcPct val="100000"/>
              </a:lnSpc>
            </a:pPr>
            <a:r>
              <a:rPr lang="zh-CN" dirty="0"/>
              <a:t>运营效率</a:t>
            </a:r>
          </a:p>
          <a:p>
            <a:pPr rtl="0">
              <a:lnSpc>
                <a:spcPct val="100000"/>
              </a:lnSpc>
            </a:pPr>
            <a:endParaRPr lang="zh-CN" dirty="0"/>
          </a:p>
        </p:txBody>
      </p:sp>
      <p:graphicFrame>
        <p:nvGraphicFramePr>
          <p:cNvPr id="6" name="表格占位符 5">
            <a:extLst>
              <a:ext uri="{FF2B5EF4-FFF2-40B4-BE49-F238E27FC236}">
                <a16:creationId xmlns:a16="http://schemas.microsoft.com/office/drawing/2014/main" id="{E510D105-0668-F121-5F89-8EA57C289484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312986174"/>
              </p:ext>
            </p:extLst>
          </p:nvPr>
        </p:nvGraphicFramePr>
        <p:xfrm>
          <a:off x="3879850" y="2720975"/>
          <a:ext cx="7464615" cy="3199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5376">
                  <a:extLst>
                    <a:ext uri="{9D8B030D-6E8A-4147-A177-3AD203B41FA5}">
                      <a16:colId xmlns:a16="http://schemas.microsoft.com/office/drawing/2014/main" val="3506668196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3916319319"/>
                    </a:ext>
                  </a:extLst>
                </a:gridCol>
                <a:gridCol w="1972310">
                  <a:extLst>
                    <a:ext uri="{9D8B030D-6E8A-4147-A177-3AD203B41FA5}">
                      <a16:colId xmlns:a16="http://schemas.microsoft.com/office/drawing/2014/main" val="607572830"/>
                    </a:ext>
                  </a:extLst>
                </a:gridCol>
                <a:gridCol w="1761553">
                  <a:extLst>
                    <a:ext uri="{9D8B030D-6E8A-4147-A177-3AD203B41FA5}">
                      <a16:colId xmlns:a16="http://schemas.microsoft.com/office/drawing/2014/main" val="3802179235"/>
                    </a:ext>
                  </a:extLst>
                </a:gridCol>
              </a:tblGrid>
              <a:tr h="964337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收入增长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市场份额增长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客户获取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064821"/>
                  </a:ext>
                </a:extLst>
              </a:tr>
              <a:tr h="5587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第 1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382589"/>
                  </a:ext>
                </a:extLst>
              </a:tr>
              <a:tr h="5587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/>
                        <a:t>第 2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7250944"/>
                  </a:ext>
                </a:extLst>
              </a:tr>
              <a:tr h="5587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第 3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479512"/>
                  </a:ext>
                </a:extLst>
              </a:tr>
              <a:tr h="558703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第 4 季度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/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94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theme/theme12.xml><?xml version="1.0" encoding="utf-8"?>
<a:theme xmlns:a="http://schemas.openxmlformats.org/drawingml/2006/main" name="自定义">
  <a:themeElements>
    <a:clrScheme name="Custom 171">
      <a:dk1>
        <a:sysClr val="windowText" lastClr="000000"/>
      </a:dk1>
      <a:lt1>
        <a:sysClr val="window" lastClr="FFFFFF"/>
      </a:lt1>
      <a:dk2>
        <a:srgbClr val="A5B592"/>
      </a:dk2>
      <a:lt2>
        <a:srgbClr val="FEFAC9"/>
      </a:lt2>
      <a:accent1>
        <a:srgbClr val="C69E93"/>
      </a:accent1>
      <a:accent2>
        <a:srgbClr val="B7C4C1"/>
      </a:accent2>
      <a:accent3>
        <a:srgbClr val="7C8A8B"/>
      </a:accent3>
      <a:accent4>
        <a:srgbClr val="E2CDBC"/>
      </a:accent4>
      <a:accent5>
        <a:srgbClr val="959E89"/>
      </a:accent5>
      <a:accent6>
        <a:srgbClr val="545C6E"/>
      </a:accent6>
      <a:hlink>
        <a:srgbClr val="8E58B6"/>
      </a:hlink>
      <a:folHlink>
        <a:srgbClr val="7F6F6F"/>
      </a:folHlink>
    </a:clrScheme>
    <a:fontScheme name="Custom 76">
      <a:majorFont>
        <a:latin typeface="Microsoft YaHei UI"/>
        <a:ea typeface="Microsoft YaHei UI"/>
        <a:cs typeface=""/>
      </a:majorFont>
      <a:minorFont>
        <a:latin typeface="Microsoft YaHei UI Light"/>
        <a:ea typeface="Microsoft Ya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13" id="{F20C6250-62BA-457E-B250-03D7EF3FEC8F}" vid="{0DD98A1E-8B19-4FC3-8AFA-E0AC98D219C0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Microsoft YaHei UI" panose="02110004020202020204"/>
        <a:ea typeface=""/>
        <a:cs typeface=""/>
        <a:font script="Jpan" typeface="游ゴシック Light"/>
        <a:font script="Hang" typeface="맑은 고딕"/>
        <a:font script="Hans" typeface="Microsoft YaHei U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110004020202020204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Microsoft YaHei UI" panose="02110004020202020204"/>
        <a:ea typeface=""/>
        <a:cs typeface=""/>
        <a:font script="Jpan" typeface="游ゴシック Light"/>
        <a:font script="Hang" typeface="맑은 고딕"/>
        <a:font script="Hans" typeface="Microsoft YaHei U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110004020202020204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86193331-8BD1-4324-8D3C-A2E7BD4CB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3E57622D-4D98-4370-AD18-C0E53E0D7E4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92AFC40A-E612-4783-941F-D87CE3AF6A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25</ap:TotalTime>
  <ap:Words>484</ap:Words>
  <ap:PresentationFormat>Widescreen</ap:PresentationFormat>
  <ap:Paragraphs>113</ap:Paragraphs>
  <ap:Slides>13</ap:Slides>
  <ap:Notes>13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7">
      <vt:lpstr>Microsoft YaHei UI</vt:lpstr>
      <vt:lpstr>Microsoft YaHei UI Light</vt:lpstr>
      <vt:lpstr>Arial</vt:lpstr>
      <vt:lpstr>自定义</vt:lpstr>
      <vt:lpstr>业务演示文稿</vt:lpstr>
      <vt:lpstr>议程</vt:lpstr>
      <vt:lpstr>增长策略</vt:lpstr>
      <vt:lpstr>当前市场分析</vt:lpstr>
      <vt:lpstr>市场拓展</vt:lpstr>
      <vt:lpstr>产品发布</vt:lpstr>
      <vt:lpstr>市场营销策略</vt:lpstr>
      <vt:lpstr>重点区域</vt:lpstr>
      <vt:lpstr>季度目标</vt:lpstr>
      <vt:lpstr>财务快照</vt:lpstr>
      <vt:lpstr>创新解决方案</vt:lpstr>
      <vt:lpstr>未来计划</vt:lpstr>
      <vt:lpstr>谢谢！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2024-01-27T20:47:16Z</dcterms:created>
  <dcterms:modified xsi:type="dcterms:W3CDTF">2024-05-21T02:16:54Z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